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63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0434-1601-48D8-91F4-967C007B1364}" type="datetimeFigureOut">
              <a:rPr lang="en-GB" smtClean="0"/>
              <a:pPr/>
              <a:t>18/11/2015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68F4E-56CD-40DF-92B9-7F8F23D2D60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gif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audio" Target="../media/audio2.wav"/><Relationship Id="rId12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2.wav"/><Relationship Id="rId7" Type="http://schemas.openxmlformats.org/officeDocument/2006/relationships/image" Target="../media/image8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2.wav"/><Relationship Id="rId7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gif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audio" Target="../media/audio2.wav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audio2.wav"/><Relationship Id="rId7" Type="http://schemas.openxmlformats.org/officeDocument/2006/relationships/image" Target="../media/image1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audio" Target="../media/audio2.wav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gif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13" Type="http://schemas.openxmlformats.org/officeDocument/2006/relationships/image" Target="../media/image140.png"/><Relationship Id="rId3" Type="http://schemas.openxmlformats.org/officeDocument/2006/relationships/image" Target="../media/image131.gif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audio" Target="../media/audio2.wav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8.png"/><Relationship Id="rId4" Type="http://schemas.openxmlformats.org/officeDocument/2006/relationships/image" Target="../media/image143.png"/><Relationship Id="rId9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audio" Target="../media/audio2.wav"/><Relationship Id="rId7" Type="http://schemas.openxmlformats.org/officeDocument/2006/relationships/image" Target="../media/image1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audio" Target="../media/audio2.wav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0" Type="http://schemas.openxmlformats.org/officeDocument/2006/relationships/image" Target="../media/image162.jpe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audio" Target="../media/audio2.wav"/><Relationship Id="rId7" Type="http://schemas.openxmlformats.org/officeDocument/2006/relationships/image" Target="../media/image1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audio" Target="../media/audio2.wav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audio" Target="../media/audio2.wav"/><Relationship Id="rId7" Type="http://schemas.openxmlformats.org/officeDocument/2006/relationships/image" Target="../media/image1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audio" Target="../media/audio2.wav"/><Relationship Id="rId7" Type="http://schemas.openxmlformats.org/officeDocument/2006/relationships/image" Target="../media/image19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gif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audio" Target="../media/audio2.wav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mt/url?sa=i&amp;rct=j&amp;q=&amp;esrc=s&amp;source=images&amp;cd=&amp;cad=rja&amp;uact=8&amp;ved=0CAcQjRxqFQoTCKe5t6-Fl8kCFQjZDgodKYkMqQ&amp;url=http://www.clker.com/clipart-fishbone.html&amp;bvm=bv.107467506,d.ZWU&amp;psig=AFQjCNH4VjjR1hz43RaNJmaeUVWUkC0_8w&amp;ust=1447835395014488" TargetMode="External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0" Type="http://schemas.openxmlformats.org/officeDocument/2006/relationships/image" Target="../media/image201.png"/><Relationship Id="rId4" Type="http://schemas.openxmlformats.org/officeDocument/2006/relationships/image" Target="../media/image196.png"/><Relationship Id="rId9" Type="http://schemas.openxmlformats.org/officeDocument/2006/relationships/image" Target="../media/image2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audio" Target="../media/audio2.wav"/><Relationship Id="rId7" Type="http://schemas.openxmlformats.org/officeDocument/2006/relationships/image" Target="../media/image2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mt/url?sa=i&amp;rct=j&amp;q=&amp;esrc=s&amp;source=images&amp;cd=&amp;cad=rja&amp;uact=8&amp;ved=0CAcQjRxqFQoTCK7Lgpqsg8kCFQfADgodj_wOgg&amp;url=http://www.clipartsheep.com/clip-art-hand-waving-bye-clipart/&amp;psig=AFQjCNFRl0Dv5VyKGO6Qmj4SQtsxcTAYYA&amp;ust=1447158632127182" TargetMode="External"/><Relationship Id="rId2" Type="http://schemas.openxmlformats.org/officeDocument/2006/relationships/hyperlink" Target="http://www.google.com.mt/url?sa=i&amp;rct=j&amp;q=&amp;esrc=s&amp;source=images&amp;cd=&amp;cad=rja&amp;uact=8&amp;ved=0CAcQjRxqFQoTCN7i4Y2jg8kCFUamDgodAh4DmA&amp;url=http://www.clker.com/clipart-grey-ink-splatter.html&amp;bvm=bv.106923889,d.bGQ&amp;psig=AFQjCNGV3mxNun9P3KInNYBZvuZ0w87_VQ&amp;ust=144715620170374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core-teaching.com/assets/tv-frame-gray-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7704" y="3212976"/>
            <a:ext cx="5918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Biex nibda?</a:t>
            </a:r>
          </a:p>
          <a:p>
            <a:pPr algn="ctr"/>
            <a:r>
              <a:rPr lang="mt-MT" sz="3600" dirty="0" smtClean="0">
                <a:latin typeface="Comic Sans MS" pitchFamily="66" charset="0"/>
              </a:rPr>
              <a:t>Ikklikkja l-istampa t-tajba</a:t>
            </a:r>
            <a:endParaRPr lang="en-GB" sz="3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3928" y="1268760"/>
            <a:ext cx="1584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i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3560" name="Picture 8" descr="http://images.clipartpanda.com/clipart-hand-left-hand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20888"/>
            <a:ext cx="1565486" cy="1853122"/>
          </a:xfrm>
          <a:prstGeom prst="rect">
            <a:avLst/>
          </a:prstGeom>
          <a:noFill/>
        </p:spPr>
      </p:pic>
      <p:pic>
        <p:nvPicPr>
          <p:cNvPr id="2050" name="Picture 2" descr="http://images.clipartpanda.com/plank-clipart-as3743tn.gif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988840"/>
            <a:ext cx="1817023" cy="1944216"/>
          </a:xfrm>
          <a:prstGeom prst="rect">
            <a:avLst/>
          </a:prstGeom>
          <a:noFill/>
        </p:spPr>
      </p:pic>
      <p:pic>
        <p:nvPicPr>
          <p:cNvPr id="2052" name="Picture 4" descr="http://images.clipartpanda.com/yellow-clipart-7ecMnd7Tn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3622" y="1628800"/>
            <a:ext cx="2190378" cy="2072775"/>
          </a:xfrm>
          <a:prstGeom prst="rect">
            <a:avLst/>
          </a:prstGeom>
          <a:noFill/>
        </p:spPr>
      </p:pic>
      <p:pic>
        <p:nvPicPr>
          <p:cNvPr id="2054" name="Picture 6" descr="http://images.clipartpanda.com/black-20clip-20art-9TzXd8jTE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437112"/>
            <a:ext cx="2130627" cy="2016231"/>
          </a:xfrm>
          <a:prstGeom prst="rect">
            <a:avLst/>
          </a:prstGeom>
          <a:noFill/>
        </p:spPr>
      </p:pic>
      <p:pic>
        <p:nvPicPr>
          <p:cNvPr id="2058" name="Picture 10" descr="http://images.clipartpanda.com/t-shirt-clip-art-Azure_T-Shirt_Clip_Ar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1916832"/>
            <a:ext cx="1728192" cy="1886610"/>
          </a:xfrm>
          <a:prstGeom prst="rect">
            <a:avLst/>
          </a:prstGeom>
          <a:noFill/>
        </p:spPr>
      </p:pic>
      <p:pic>
        <p:nvPicPr>
          <p:cNvPr id="2060" name="Picture 12" descr="http://www.les-coccinelles.fr/lienpage5/imagesgeneration5/vetements/pantalon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933056"/>
            <a:ext cx="1527496" cy="2708920"/>
          </a:xfrm>
          <a:prstGeom prst="rect">
            <a:avLst/>
          </a:prstGeom>
          <a:noFill/>
        </p:spPr>
      </p:pic>
      <p:pic>
        <p:nvPicPr>
          <p:cNvPr id="2062" name="Picture 14" descr="http://www.cliparthut.com/clip-arts/1416/socks-clip-art-141649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509120"/>
            <a:ext cx="2131439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pic>
        <p:nvPicPr>
          <p:cNvPr id="1026" name="Picture 2" descr="http://www.wildlife-animals.com/clipart/bear-8.gif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2389037" cy="1944216"/>
          </a:xfrm>
          <a:prstGeom prst="rect">
            <a:avLst/>
          </a:prstGeom>
          <a:noFill/>
        </p:spPr>
      </p:pic>
      <p:pic>
        <p:nvPicPr>
          <p:cNvPr id="1028" name="Picture 4" descr="http://images.clipartpanda.com/orange-color-clipart-orange-md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470460"/>
            <a:ext cx="2118369" cy="20046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355976" y="1052736"/>
            <a:ext cx="7777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o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30" name="Picture 6" descr="http://www.schoolclipart.biz/wp-content/uploads/2014/09/school-timetable-clipart.jp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797152"/>
            <a:ext cx="2752750" cy="1888917"/>
          </a:xfrm>
          <a:prstGeom prst="rect">
            <a:avLst/>
          </a:prstGeom>
          <a:noFill/>
        </p:spPr>
      </p:pic>
      <p:pic>
        <p:nvPicPr>
          <p:cNvPr id="1032" name="Picture 8" descr="http://www.cliparthut.com/clip-arts/731/you-taught-me-to-run-around-those-bases-like-my-life-depended-on-it-7316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484784"/>
            <a:ext cx="2016224" cy="1505842"/>
          </a:xfrm>
          <a:prstGeom prst="rect">
            <a:avLst/>
          </a:prstGeom>
          <a:noFill/>
        </p:spPr>
      </p:pic>
      <p:pic>
        <p:nvPicPr>
          <p:cNvPr id="1034" name="Picture 10" descr="http://www.edlv.ee/www4/images/rose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653136"/>
            <a:ext cx="1980084" cy="1888769"/>
          </a:xfrm>
          <a:prstGeom prst="rect">
            <a:avLst/>
          </a:prstGeom>
          <a:noFill/>
        </p:spPr>
      </p:pic>
      <p:pic>
        <p:nvPicPr>
          <p:cNvPr id="1036" name="Picture 12" descr="http://images.clipartpanda.com/living-clipart-sofa_r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2636912"/>
            <a:ext cx="3096344" cy="19951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3968" y="1052736"/>
            <a:ext cx="7938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k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4578" name="Picture 2" descr="http://4.bp.blogspot.com/-4YfLFhOEXSE/UqR3KT0vf7I/AAAAAAAAIlY/TiJhH6aFX7Y/s1600/Christmas-Gifts-Clip-Arts-High-Resulation-HD-Wallpaper-for-Card-and-Wallpapers+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852936"/>
            <a:ext cx="1766917" cy="1338126"/>
          </a:xfrm>
          <a:prstGeom prst="rect">
            <a:avLst/>
          </a:prstGeom>
          <a:noFill/>
        </p:spPr>
      </p:pic>
      <p:pic>
        <p:nvPicPr>
          <p:cNvPr id="24580" name="Picture 4" descr="http://www.cliparthut.com/clip-arts/951/notebook-and-pencil-clip-art-9516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060848"/>
            <a:ext cx="1835696" cy="2014021"/>
          </a:xfrm>
          <a:prstGeom prst="rect">
            <a:avLst/>
          </a:prstGeom>
          <a:noFill/>
        </p:spPr>
      </p:pic>
      <p:pic>
        <p:nvPicPr>
          <p:cNvPr id="24582" name="Picture 6" descr="http://1.bp.blogspot.com/-9Nkuj1Fd-c8/Vb54xGTQQsI/AAAAAAAAATU/r1r0tuKTcSU/s1600/umbrel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725144"/>
            <a:ext cx="1742567" cy="1871117"/>
          </a:xfrm>
          <a:prstGeom prst="rect">
            <a:avLst/>
          </a:prstGeom>
          <a:noFill/>
        </p:spPr>
      </p:pic>
      <p:pic>
        <p:nvPicPr>
          <p:cNvPr id="24584" name="Picture 8" descr="http://www.clipartlord.com/wp-content/uploads/2014/03/soccer-ball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4991727"/>
            <a:ext cx="1512168" cy="1388510"/>
          </a:xfrm>
          <a:prstGeom prst="rect">
            <a:avLst/>
          </a:prstGeom>
          <a:noFill/>
        </p:spPr>
      </p:pic>
      <p:pic>
        <p:nvPicPr>
          <p:cNvPr id="24586" name="Picture 10" descr="http://f.tqn.com/y/webclipart/1/S/Y/G/5/Peanuts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3501009"/>
            <a:ext cx="2304256" cy="915918"/>
          </a:xfrm>
          <a:prstGeom prst="rect">
            <a:avLst/>
          </a:prstGeom>
          <a:noFill/>
        </p:spPr>
      </p:pic>
      <p:pic>
        <p:nvPicPr>
          <p:cNvPr id="24588" name="Picture 12" descr="http://www.i2clipart.com/cliparts/4/7/2/1/clipart-classic-guitar-512x512-4721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3933056"/>
            <a:ext cx="1454407" cy="2708920"/>
          </a:xfrm>
          <a:prstGeom prst="rect">
            <a:avLst/>
          </a:prstGeom>
          <a:noFill/>
        </p:spPr>
      </p:pic>
      <p:pic>
        <p:nvPicPr>
          <p:cNvPr id="24590" name="Picture 14" descr="http://images.clipartpanda.com/cake-clipart-4ncEKrATA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196752"/>
            <a:ext cx="2016224" cy="1864414"/>
          </a:xfrm>
          <a:prstGeom prst="rect">
            <a:avLst/>
          </a:prstGeom>
          <a:noFill/>
        </p:spPr>
      </p:pic>
      <p:pic>
        <p:nvPicPr>
          <p:cNvPr id="24592" name="Picture 16" descr="http://images.clipartpanda.com/getaway-clipart-7caKrpgcA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4581128"/>
            <a:ext cx="3112790" cy="1556395"/>
          </a:xfrm>
          <a:prstGeom prst="rect">
            <a:avLst/>
          </a:prstGeom>
          <a:noFill/>
        </p:spPr>
      </p:pic>
      <p:pic>
        <p:nvPicPr>
          <p:cNvPr id="24594" name="Picture 18" descr="http://www.clipartlord.com/wp-content/uploads/2014/09/castle9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1196752"/>
            <a:ext cx="2483768" cy="2440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7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0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8395" y="1052736"/>
            <a:ext cx="76495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ċ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5602" name="Picture 2" descr="http://www.ndawedding.info/wp-content/uploads/2015/04/tiffany-engagement-ring-clipart-o7romwcc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196752"/>
            <a:ext cx="936104" cy="1448382"/>
          </a:xfrm>
          <a:prstGeom prst="rect">
            <a:avLst/>
          </a:prstGeom>
          <a:noFill/>
        </p:spPr>
      </p:pic>
      <p:pic>
        <p:nvPicPr>
          <p:cNvPr id="25604" name="Picture 4" descr="http://images.clipartpanda.com/key-clipart-1310382299_Clip_Ar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484784"/>
            <a:ext cx="1434160" cy="1152128"/>
          </a:xfrm>
          <a:prstGeom prst="rect">
            <a:avLst/>
          </a:prstGeom>
          <a:noFill/>
        </p:spPr>
      </p:pic>
      <p:pic>
        <p:nvPicPr>
          <p:cNvPr id="25606" name="Picture 6" descr="http://images.clipartpanda.com/circle-clip-art-9izoGrAiE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708920"/>
            <a:ext cx="1440160" cy="1440160"/>
          </a:xfrm>
          <a:prstGeom prst="rect">
            <a:avLst/>
          </a:prstGeom>
          <a:noFill/>
        </p:spPr>
      </p:pic>
      <p:pic>
        <p:nvPicPr>
          <p:cNvPr id="25608" name="Picture 8" descr="http://cliparts.co/cliparts/kiK/BeX/kiKBeXz4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301208"/>
            <a:ext cx="2160240" cy="1116275"/>
          </a:xfrm>
          <a:prstGeom prst="rect">
            <a:avLst/>
          </a:prstGeom>
          <a:noFill/>
        </p:spPr>
      </p:pic>
      <p:pic>
        <p:nvPicPr>
          <p:cNvPr id="25610" name="Picture 10" descr="http://images.clipartpanda.com/elephant-clip-art-elephant-clipart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665941"/>
            <a:ext cx="2501230" cy="1815746"/>
          </a:xfrm>
          <a:prstGeom prst="rect">
            <a:avLst/>
          </a:prstGeom>
          <a:noFill/>
        </p:spPr>
      </p:pic>
      <p:pic>
        <p:nvPicPr>
          <p:cNvPr id="25612" name="Picture 12" descr="http://images.clipartpanda.com/bengal-20tiger-20clipart-zxTgo4Ei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20888"/>
            <a:ext cx="2370218" cy="2376264"/>
          </a:xfrm>
          <a:prstGeom prst="rect">
            <a:avLst/>
          </a:prstGeom>
          <a:noFill/>
        </p:spPr>
      </p:pic>
      <p:pic>
        <p:nvPicPr>
          <p:cNvPr id="25614" name="Picture 14" descr="http://www.webweaver.nu/clipart/img/nature/flowers/potted-plan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4182150"/>
            <a:ext cx="2376264" cy="2675850"/>
          </a:xfrm>
          <a:prstGeom prst="rect">
            <a:avLst/>
          </a:prstGeom>
          <a:noFill/>
        </p:spPr>
      </p:pic>
      <p:pic>
        <p:nvPicPr>
          <p:cNvPr id="25616" name="Picture 16" descr="http://www.cliparthut.com/clip-arts/81/mat-clip-art-8165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27576" y="2780928"/>
            <a:ext cx="3816424" cy="1421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6717" y="1052736"/>
            <a:ext cx="8483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d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://images.clipartpanda.com/worm-clipart-insect_worm_7-1331px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24744"/>
            <a:ext cx="2592288" cy="1941505"/>
          </a:xfrm>
          <a:prstGeom prst="rect">
            <a:avLst/>
          </a:prstGeom>
          <a:noFill/>
        </p:spPr>
      </p:pic>
      <p:pic>
        <p:nvPicPr>
          <p:cNvPr id="1028" name="Picture 4" descr="http://www.cliparthut.com/clip-arts/398/tiger-tail-398634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46614">
            <a:off x="3853299" y="3023736"/>
            <a:ext cx="1800200" cy="1561674"/>
          </a:xfrm>
          <a:prstGeom prst="rect">
            <a:avLst/>
          </a:prstGeom>
          <a:noFill/>
        </p:spPr>
      </p:pic>
      <p:pic>
        <p:nvPicPr>
          <p:cNvPr id="1034" name="Picture 10" descr="http://login.ultraagent.com/agentimagegallery/8174/large_clipart_house1_nifterdotcom_092212110331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484784"/>
            <a:ext cx="2520280" cy="1783279"/>
          </a:xfrm>
          <a:prstGeom prst="rect">
            <a:avLst/>
          </a:prstGeom>
          <a:noFill/>
        </p:spPr>
      </p:pic>
      <p:pic>
        <p:nvPicPr>
          <p:cNvPr id="1036" name="Picture 12" descr="http://images.clipartpanda.com/arithmetic-clipart-number_9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869160"/>
            <a:ext cx="980331" cy="1612009"/>
          </a:xfrm>
          <a:prstGeom prst="rect">
            <a:avLst/>
          </a:prstGeom>
          <a:noFill/>
        </p:spPr>
      </p:pic>
      <p:pic>
        <p:nvPicPr>
          <p:cNvPr id="1038" name="Picture 14" descr="http://cliparts.co/cliparts/pT5/orK/pT5orKqac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5301208"/>
            <a:ext cx="1667282" cy="973163"/>
          </a:xfrm>
          <a:prstGeom prst="rect">
            <a:avLst/>
          </a:prstGeom>
          <a:noFill/>
        </p:spPr>
      </p:pic>
      <p:pic>
        <p:nvPicPr>
          <p:cNvPr id="1040" name="Picture 16" descr="http://cliparts.co/cliparts/Lid/jRy/LidjRy77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3717032"/>
            <a:ext cx="1608113" cy="941991"/>
          </a:xfrm>
          <a:prstGeom prst="rect">
            <a:avLst/>
          </a:prstGeom>
          <a:noFill/>
        </p:spPr>
      </p:pic>
      <p:pic>
        <p:nvPicPr>
          <p:cNvPr id="1042" name="Picture 18" descr="http://cliparts.co/cliparts/kcM/n6e/kcMn6ebBi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5229200"/>
            <a:ext cx="1114748" cy="1187252"/>
          </a:xfrm>
          <a:prstGeom prst="rect">
            <a:avLst/>
          </a:prstGeom>
          <a:noFill/>
        </p:spPr>
      </p:pic>
      <p:pic>
        <p:nvPicPr>
          <p:cNvPr id="1044" name="Picture 20" descr="http://iconbug.com/download/size/512/icon/845/red-tomato/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3429000"/>
            <a:ext cx="1547292" cy="1547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3849" y="1052736"/>
            <a:ext cx="4940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l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7650" name="Picture 2" descr="http://www.clipartlord.com/wp-content/uploads/2014/09/orange10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556792"/>
            <a:ext cx="1296144" cy="1632643"/>
          </a:xfrm>
          <a:prstGeom prst="rect">
            <a:avLst/>
          </a:prstGeom>
          <a:noFill/>
        </p:spPr>
      </p:pic>
      <p:pic>
        <p:nvPicPr>
          <p:cNvPr id="27652" name="Picture 4" descr="http://images.clipartpanda.com/lemon-clip-art-nicubunu_Lemon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628800"/>
            <a:ext cx="1871117" cy="1871117"/>
          </a:xfrm>
          <a:prstGeom prst="rect">
            <a:avLst/>
          </a:prstGeom>
          <a:noFill/>
        </p:spPr>
      </p:pic>
      <p:pic>
        <p:nvPicPr>
          <p:cNvPr id="27656" name="Picture 8" descr="http://images.clipartpanda.com/pear-clipart-pear3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077072"/>
            <a:ext cx="1656184" cy="1990460"/>
          </a:xfrm>
          <a:prstGeom prst="rect">
            <a:avLst/>
          </a:prstGeom>
          <a:noFill/>
        </p:spPr>
      </p:pic>
      <p:pic>
        <p:nvPicPr>
          <p:cNvPr id="27658" name="Picture 10" descr="http://4.bp.blogspot.com/-Kk36r9aQ838/VA2v-1GySdI/AAAAAAAAAXM/mHDDUy3b9CQ/s1600/MeatArt02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068960"/>
            <a:ext cx="2304256" cy="1142487"/>
          </a:xfrm>
          <a:prstGeom prst="rect">
            <a:avLst/>
          </a:prstGeom>
          <a:noFill/>
        </p:spPr>
      </p:pic>
      <p:pic>
        <p:nvPicPr>
          <p:cNvPr id="27660" name="Picture 12" descr="http://images.clipartpanda.com/bridesmaid-clipart-fushcia-dress-md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501008"/>
            <a:ext cx="2628900" cy="2838450"/>
          </a:xfrm>
          <a:prstGeom prst="rect">
            <a:avLst/>
          </a:prstGeom>
          <a:noFill/>
        </p:spPr>
      </p:pic>
      <p:pic>
        <p:nvPicPr>
          <p:cNvPr id="27662" name="Picture 14" descr="http://lessonpix.com/drawings/8987/90x85/Tongue+Ou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5085184"/>
            <a:ext cx="1619687" cy="1529706"/>
          </a:xfrm>
          <a:prstGeom prst="rect">
            <a:avLst/>
          </a:prstGeom>
          <a:noFill/>
        </p:spPr>
      </p:pic>
      <p:pic>
        <p:nvPicPr>
          <p:cNvPr id="27664" name="Picture 16" descr="http://freeclipartstore.com/Ladybug%2005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3068960"/>
            <a:ext cx="1420557" cy="1484784"/>
          </a:xfrm>
          <a:prstGeom prst="rect">
            <a:avLst/>
          </a:prstGeom>
          <a:noFill/>
        </p:spPr>
      </p:pic>
      <p:pic>
        <p:nvPicPr>
          <p:cNvPr id="27666" name="Picture 18" descr="http://images.clipartpanda.com/sea-snail-clip-art-snail-clipart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4869160"/>
            <a:ext cx="2108888" cy="1433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6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6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189" y="1052736"/>
            <a:ext cx="7713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u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8674" name="Picture 2" descr="http://www.cliparthut.com/clip-arts/213/bucket-clip-art-2139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48880"/>
            <a:ext cx="2016224" cy="1678763"/>
          </a:xfrm>
          <a:prstGeom prst="rect">
            <a:avLst/>
          </a:prstGeom>
          <a:noFill/>
        </p:spPr>
      </p:pic>
      <p:pic>
        <p:nvPicPr>
          <p:cNvPr id="28676" name="Picture 4" descr="http://www.cliparthut.com/clip-arts/281/sail-boat-clip-art-28188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84784"/>
            <a:ext cx="1868360" cy="2376264"/>
          </a:xfrm>
          <a:prstGeom prst="rect">
            <a:avLst/>
          </a:prstGeom>
          <a:noFill/>
        </p:spPr>
      </p:pic>
      <p:pic>
        <p:nvPicPr>
          <p:cNvPr id="28678" name="Picture 6" descr="http://images.clipartpanda.com/umbrella-clipart-umbrella_3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492896"/>
            <a:ext cx="2472209" cy="2329924"/>
          </a:xfrm>
          <a:prstGeom prst="rect">
            <a:avLst/>
          </a:prstGeom>
          <a:noFill/>
        </p:spPr>
      </p:pic>
      <p:pic>
        <p:nvPicPr>
          <p:cNvPr id="28680" name="Picture 8" descr="http://images.clipartpanda.com/snow-boots-clipart-boots-20clip-20art-nTBGMdL8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53136"/>
            <a:ext cx="2349168" cy="1906856"/>
          </a:xfrm>
          <a:prstGeom prst="rect">
            <a:avLst/>
          </a:prstGeom>
          <a:noFill/>
        </p:spPr>
      </p:pic>
      <p:pic>
        <p:nvPicPr>
          <p:cNvPr id="28682" name="Picture 10" descr="http://cliparts.co/cliparts/8iz/noL/8iznoLR4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476065"/>
            <a:ext cx="2472209" cy="2093918"/>
          </a:xfrm>
          <a:prstGeom prst="rect">
            <a:avLst/>
          </a:prstGeom>
          <a:noFill/>
        </p:spPr>
      </p:pic>
      <p:pic>
        <p:nvPicPr>
          <p:cNvPr id="28684" name="Picture 12" descr="http://www.cliparthut.com/clip-arts/1257/red-heart-outline-clip-art-125747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5085184"/>
            <a:ext cx="1536105" cy="1368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4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79159" y="1052736"/>
            <a:ext cx="80342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e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9700" name="Picture 4" descr="http://cliparts.co/cliparts/8c6/8KM/8c68KMxoi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1518581" cy="2016224"/>
          </a:xfrm>
          <a:prstGeom prst="rect">
            <a:avLst/>
          </a:prstGeom>
          <a:noFill/>
        </p:spPr>
      </p:pic>
      <p:pic>
        <p:nvPicPr>
          <p:cNvPr id="29702" name="Picture 6" descr="http://www.someblogsite.com/images/humor/cake/for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2807221" cy="2807221"/>
          </a:xfrm>
          <a:prstGeom prst="rect">
            <a:avLst/>
          </a:prstGeom>
          <a:noFill/>
        </p:spPr>
      </p:pic>
      <p:pic>
        <p:nvPicPr>
          <p:cNvPr id="29704" name="Picture 8" descr="http://www.cliparthut.com/clip-arts/1570/bread-and-butter-clip-art-free-15701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780928"/>
            <a:ext cx="2880320" cy="1994531"/>
          </a:xfrm>
          <a:prstGeom prst="rect">
            <a:avLst/>
          </a:prstGeom>
          <a:noFill/>
        </p:spPr>
      </p:pic>
      <p:pic>
        <p:nvPicPr>
          <p:cNvPr id="29706" name="Picture 10" descr="http://animations.fg-a.com/chicken-1-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636912"/>
            <a:ext cx="2173593" cy="2049389"/>
          </a:xfrm>
          <a:prstGeom prst="rect">
            <a:avLst/>
          </a:prstGeom>
          <a:noFill/>
        </p:spPr>
      </p:pic>
      <p:pic>
        <p:nvPicPr>
          <p:cNvPr id="29708" name="Picture 12" descr="http://www.cliparthut.com/clip-arts/181/eraser-clip-art-18109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5085184"/>
            <a:ext cx="1728192" cy="1460601"/>
          </a:xfrm>
          <a:prstGeom prst="rect">
            <a:avLst/>
          </a:prstGeom>
          <a:noFill/>
        </p:spPr>
      </p:pic>
      <p:pic>
        <p:nvPicPr>
          <p:cNvPr id="29710" name="Picture 14" descr="http://p3cdn2static.sharpschool.com/common/resources/images/Cliparts/Art/Camera%20Phot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869160"/>
            <a:ext cx="1872208" cy="1583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7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7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0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0117" y="1052736"/>
            <a:ext cx="10615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m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722" name="Picture 2" descr="http://cliparts.co/cliparts/pco/8g6/pco8g6ecE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2448272" cy="2411456"/>
          </a:xfrm>
          <a:prstGeom prst="rect">
            <a:avLst/>
          </a:prstGeom>
          <a:noFill/>
        </p:spPr>
      </p:pic>
      <p:pic>
        <p:nvPicPr>
          <p:cNvPr id="30724" name="Picture 4" descr="http://www.cliparthut.com/clip-arts/1522/table-clip-art-1522997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628800"/>
            <a:ext cx="2558230" cy="1584176"/>
          </a:xfrm>
          <a:prstGeom prst="rect">
            <a:avLst/>
          </a:prstGeom>
          <a:noFill/>
        </p:spPr>
      </p:pic>
      <p:pic>
        <p:nvPicPr>
          <p:cNvPr id="30726" name="Picture 6" descr="http://cliparts.co/cliparts/kcM/b7j/kcMb7jyoi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429000"/>
            <a:ext cx="1944216" cy="1362578"/>
          </a:xfrm>
          <a:prstGeom prst="rect">
            <a:avLst/>
          </a:prstGeom>
          <a:noFill/>
        </p:spPr>
      </p:pic>
      <p:pic>
        <p:nvPicPr>
          <p:cNvPr id="30728" name="Picture 8" descr="http://i2.wp.com/www.thinkercollection.com/wp-content/uploads/2014/11/Young-Woman-in-STEM-Diag-W-B-1001-B-NO-BACKGROUND-3x4in.png?fit=288%2C288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40568" y="4114799"/>
            <a:ext cx="2743200" cy="2743201"/>
          </a:xfrm>
          <a:prstGeom prst="rect">
            <a:avLst/>
          </a:prstGeom>
          <a:noFill/>
        </p:spPr>
      </p:pic>
      <p:pic>
        <p:nvPicPr>
          <p:cNvPr id="14" name="Picture 14" descr="Chocolate%20Eclair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4738294"/>
            <a:ext cx="1152128" cy="211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http://cliparts.co/cliparts/LTd/jLj/LTdjLjrXc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67071" y="5301208"/>
            <a:ext cx="2776929" cy="1196752"/>
          </a:xfrm>
          <a:prstGeom prst="rect">
            <a:avLst/>
          </a:prstGeom>
          <a:noFill/>
        </p:spPr>
      </p:pic>
      <p:pic>
        <p:nvPicPr>
          <p:cNvPr id="30732" name="Picture 12" descr="http://thegraphicsfairy.com/wp-content/uploads/2014/08/graphics_fairy_birdcage_tran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3212976"/>
            <a:ext cx="2087682" cy="1944216"/>
          </a:xfrm>
          <a:prstGeom prst="rect">
            <a:avLst/>
          </a:prstGeom>
          <a:noFill/>
        </p:spPr>
      </p:pic>
      <p:pic>
        <p:nvPicPr>
          <p:cNvPr id="30734" name="Picture 14" descr="http://uicdesign.com/des150-f13a/wp-content/uploads/mirror3.gif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1556792"/>
            <a:ext cx="888033" cy="1633267"/>
          </a:xfrm>
          <a:prstGeom prst="rect">
            <a:avLst/>
          </a:prstGeom>
          <a:noFill/>
        </p:spPr>
      </p:pic>
      <p:pic>
        <p:nvPicPr>
          <p:cNvPr id="30736" name="Picture 16" descr="http://www.cliparthut.com/clip-arts/25/bath-tub-clip-art-25169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7704" y="5021946"/>
            <a:ext cx="3168352" cy="1836054"/>
          </a:xfrm>
          <a:prstGeom prst="rect">
            <a:avLst/>
          </a:prstGeom>
          <a:noFill/>
        </p:spPr>
      </p:pic>
      <p:pic>
        <p:nvPicPr>
          <p:cNvPr id="30738" name="Picture 18" descr="http://images.clipartpanda.com/smiley-clipart-smiley_star_0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39952" y="2492896"/>
            <a:ext cx="2502793" cy="2400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6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1601" y="1052736"/>
            <a:ext cx="7585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f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1986" name="Picture 2" descr="http://www.bluerisingstar.com/Foto's/Foto's%20site/GIFjes/Party/balloon%20-%20yellow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1505823" cy="3384376"/>
          </a:xfrm>
          <a:prstGeom prst="rect">
            <a:avLst/>
          </a:prstGeom>
          <a:noFill/>
        </p:spPr>
      </p:pic>
      <p:pic>
        <p:nvPicPr>
          <p:cNvPr id="41988" name="Picture 4" descr="http://www.singleolderlesbians.com/_Media/duck_no_background_m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797152"/>
            <a:ext cx="1953408" cy="1296144"/>
          </a:xfrm>
          <a:prstGeom prst="rect">
            <a:avLst/>
          </a:prstGeom>
          <a:noFill/>
        </p:spPr>
      </p:pic>
      <p:pic>
        <p:nvPicPr>
          <p:cNvPr id="41990" name="Picture 6" descr="http://1.bp.blogspot.com/-gIRHSf-K0MM/T0134Pu4exI/AAAAAAAAAww/2XLHaPIIBoY/s1600/frog_revised+copy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5175867"/>
            <a:ext cx="1896145" cy="1682133"/>
          </a:xfrm>
          <a:prstGeom prst="rect">
            <a:avLst/>
          </a:prstGeom>
          <a:noFill/>
        </p:spPr>
      </p:pic>
      <p:pic>
        <p:nvPicPr>
          <p:cNvPr id="41992" name="Picture 8" descr="http://nobacks.com/wp-content/uploads/2014/11/Green-Bottle-Clipart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410819"/>
            <a:ext cx="1369923" cy="2447181"/>
          </a:xfrm>
          <a:prstGeom prst="rect">
            <a:avLst/>
          </a:prstGeom>
          <a:noFill/>
        </p:spPr>
      </p:pic>
      <p:pic>
        <p:nvPicPr>
          <p:cNvPr id="41994" name="Picture 10" descr="http://gd.image-gmkt.com/li/647/951/421951647.g_0-w_g.jp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268760"/>
            <a:ext cx="2256185" cy="3026214"/>
          </a:xfrm>
          <a:prstGeom prst="rect">
            <a:avLst/>
          </a:prstGeom>
          <a:noFill/>
        </p:spPr>
      </p:pic>
      <p:pic>
        <p:nvPicPr>
          <p:cNvPr id="19" name="Picture 10" descr="MCj03668620000[1]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3789040"/>
            <a:ext cx="2158511" cy="114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 descr="http://www.cliparthut.com/clip-arts/709/forest-clip-art-709623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1052736"/>
            <a:ext cx="1789756" cy="1728192"/>
          </a:xfrm>
          <a:prstGeom prst="rect">
            <a:avLst/>
          </a:prstGeom>
          <a:noFill/>
        </p:spPr>
      </p:pic>
      <p:pic>
        <p:nvPicPr>
          <p:cNvPr id="41998" name="Picture 14" descr="http://cliparts.co/cliparts/8TE/6En/8TE6EnGqc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2708920"/>
            <a:ext cx="1752129" cy="2280088"/>
          </a:xfrm>
          <a:prstGeom prst="rect">
            <a:avLst/>
          </a:prstGeom>
          <a:noFill/>
        </p:spPr>
      </p:pic>
      <p:pic>
        <p:nvPicPr>
          <p:cNvPr id="42000" name="Picture 16" descr="http://www.cliparthut.com/clip-arts/443/pink-flowers-clip-art-443043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4797152"/>
            <a:ext cx="1296144" cy="1859069"/>
          </a:xfrm>
          <a:prstGeom prst="rect">
            <a:avLst/>
          </a:prstGeom>
          <a:noFill/>
        </p:spPr>
      </p:pic>
      <p:pic>
        <p:nvPicPr>
          <p:cNvPr id="42002" name="Picture 18" descr="http://images.clipartpanda.com/clipart-tropical-fish-eTMAEpjTn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27984" y="1916832"/>
            <a:ext cx="2472209" cy="1851571"/>
          </a:xfrm>
          <a:prstGeom prst="rect">
            <a:avLst/>
          </a:prstGeom>
          <a:noFill/>
        </p:spPr>
      </p:pic>
      <p:pic>
        <p:nvPicPr>
          <p:cNvPr id="42004" name="Picture 20" descr="http://images.clipartpanda.com/wardrobe-clipart-12657853231095347206dresser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19872" y="5250765"/>
            <a:ext cx="1464097" cy="16072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2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04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cliparthut.com/clip-arts/238/number-six-clip-art-238210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110630"/>
            <a:ext cx="1440160" cy="14353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pic>
        <p:nvPicPr>
          <p:cNvPr id="14" name="Picture 15" descr="MCj0435300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4797152"/>
            <a:ext cx="1152128" cy="15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MCj0435648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204864"/>
            <a:ext cx="1944216" cy="270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images.clipartpanda.com/t-shirt-clip-art-ncEXrxaAi.png">
            <a:hlinkClick r:id="" action="ppaction://noaction">
              <a:snd r:embed="rId2" name="bomb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982661"/>
            <a:ext cx="2200594" cy="242880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211960" y="1268760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>
                <a:solidFill>
                  <a:schemeClr val="bg1"/>
                </a:solidFill>
                <a:latin typeface="Comic Sans MS" pitchFamily="66" charset="0"/>
              </a:rPr>
              <a:t>s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46" name="Picture 6" descr="https://lh4.googleusercontent.com/-itGyuIDKgN4/UjaJVPzdADI/AAAAAAAACIc/uWJU5cLhsb8/s0/melty_icecream_cone_l.png">
            <a:hlinkClick r:id="" action="ppaction://noaction">
              <a:snd r:embed="rId2" name="bomb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45929">
            <a:off x="2196487" y="2169868"/>
            <a:ext cx="1960800" cy="1671572"/>
          </a:xfrm>
          <a:prstGeom prst="rect">
            <a:avLst/>
          </a:prstGeom>
          <a:noFill/>
        </p:spPr>
      </p:pic>
      <p:pic>
        <p:nvPicPr>
          <p:cNvPr id="10248" name="Picture 8" descr="http://www.clipartlord.com/wp-content/uploads/2013/05/cheese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5337458"/>
            <a:ext cx="1944216" cy="1151074"/>
          </a:xfrm>
          <a:prstGeom prst="rect">
            <a:avLst/>
          </a:prstGeom>
          <a:noFill/>
        </p:spPr>
      </p:pic>
      <p:pic>
        <p:nvPicPr>
          <p:cNvPr id="10250" name="Picture 10" descr="http://images.clipartpanda.com/chair-clipart-black-and-white-chair-clipart-msnhs0s0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1268759"/>
            <a:ext cx="1512168" cy="2234143"/>
          </a:xfrm>
          <a:prstGeom prst="rect">
            <a:avLst/>
          </a:prstGeom>
          <a:noFill/>
        </p:spPr>
      </p:pic>
      <p:pic>
        <p:nvPicPr>
          <p:cNvPr id="12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3429000"/>
            <a:ext cx="1656135" cy="165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http://www.clipartlord.com/wp-content/uploads/2015/09/ladder4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1556792"/>
            <a:ext cx="1623753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4769" y="1052736"/>
            <a:ext cx="7922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z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0962" name="Picture 2" descr="http://www.clipartbest.com/cliparts/yTk/g57/yTkg57a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3059832" cy="2298075"/>
          </a:xfrm>
          <a:prstGeom prst="rect">
            <a:avLst/>
          </a:prstGeom>
          <a:noFill/>
        </p:spPr>
      </p:pic>
      <p:pic>
        <p:nvPicPr>
          <p:cNvPr id="40964" name="Picture 4" descr="http://cliparts.co/cliparts/Bia/ELk/BiaELkB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18349"/>
            <a:ext cx="1368152" cy="3339651"/>
          </a:xfrm>
          <a:prstGeom prst="rect">
            <a:avLst/>
          </a:prstGeom>
          <a:noFill/>
        </p:spPr>
      </p:pic>
      <p:pic>
        <p:nvPicPr>
          <p:cNvPr id="40966" name="Picture 6" descr="http://www.cliparthut.com/clip-arts/1523/summer-sunglasses-clip-art-152324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412776"/>
            <a:ext cx="1893386" cy="1512168"/>
          </a:xfrm>
          <a:prstGeom prst="rect">
            <a:avLst/>
          </a:prstGeom>
          <a:noFill/>
        </p:spPr>
      </p:pic>
      <p:pic>
        <p:nvPicPr>
          <p:cNvPr id="40968" name="Picture 8" descr="http://www.webweaver.nu/clipart/img/holidays/christmas/xmas-plat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501008"/>
            <a:ext cx="2448272" cy="1178039"/>
          </a:xfrm>
          <a:prstGeom prst="rect">
            <a:avLst/>
          </a:prstGeom>
          <a:noFill/>
        </p:spPr>
      </p:pic>
      <p:pic>
        <p:nvPicPr>
          <p:cNvPr id="40970" name="Picture 10" descr="http://sistafromanotherplanet.files.wordpress.com/2010/01/love-heart-clipar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653136"/>
            <a:ext cx="1827507" cy="1622425"/>
          </a:xfrm>
          <a:prstGeom prst="rect">
            <a:avLst/>
          </a:prstGeom>
          <a:noFill/>
        </p:spPr>
      </p:pic>
      <p:pic>
        <p:nvPicPr>
          <p:cNvPr id="40972" name="Picture 12" descr="http://images.clipartpanda.com/cupcake-clip-art-KcjeqzMcq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4869160"/>
            <a:ext cx="1339943" cy="1625301"/>
          </a:xfrm>
          <a:prstGeom prst="rect">
            <a:avLst/>
          </a:prstGeom>
          <a:noFill/>
        </p:spPr>
      </p:pic>
      <p:pic>
        <p:nvPicPr>
          <p:cNvPr id="21" name="Picture 10" descr="MCj03668620000[1]">
            <a:hlinkClick r:id="" action="ppaction://noaction">
              <a:snd r:embed="rId9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3212976"/>
            <a:ext cx="254053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0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8777" y="1052736"/>
            <a:ext cx="78418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g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9938" name="Picture 2" descr="http://www.cliparthut.com/clip-arts/902/cookie-clip-art-902464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1872208" cy="1747395"/>
          </a:xfrm>
          <a:prstGeom prst="rect">
            <a:avLst/>
          </a:prstGeom>
          <a:noFill/>
        </p:spPr>
      </p:pic>
      <p:pic>
        <p:nvPicPr>
          <p:cNvPr id="39940" name="Picture 4" descr="http://images.clipartpanda.com/spatter-clipart-grey-ink-splatter-md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057800"/>
            <a:ext cx="1902338" cy="1800200"/>
          </a:xfrm>
          <a:prstGeom prst="rect">
            <a:avLst/>
          </a:prstGeom>
          <a:noFill/>
        </p:spPr>
      </p:pic>
      <p:pic>
        <p:nvPicPr>
          <p:cNvPr id="39941" name="Picture 5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700808"/>
            <a:ext cx="264795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http://www.clipartlord.com/wp-content/uploads/2014/05/pizza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628606">
            <a:off x="6311832" y="4843565"/>
            <a:ext cx="2553813" cy="1779121"/>
          </a:xfrm>
          <a:prstGeom prst="rect">
            <a:avLst/>
          </a:prstGeom>
          <a:noFill/>
        </p:spPr>
      </p:pic>
      <p:pic>
        <p:nvPicPr>
          <p:cNvPr id="39945" name="Picture 9" descr="http://images.clipartpanda.com/tree-clip-art-yjixan7c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2564904"/>
            <a:ext cx="2474440" cy="2843436"/>
          </a:xfrm>
          <a:prstGeom prst="rect">
            <a:avLst/>
          </a:prstGeom>
          <a:noFill/>
        </p:spPr>
      </p:pic>
      <p:pic>
        <p:nvPicPr>
          <p:cNvPr id="39947" name="Picture 11" descr="http://images.clipartpanda.com/bedroom-clipart-pi5xnaLi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5102025"/>
            <a:ext cx="3120281" cy="1755975"/>
          </a:xfrm>
          <a:prstGeom prst="rect">
            <a:avLst/>
          </a:prstGeom>
          <a:noFill/>
        </p:spPr>
      </p:pic>
      <p:pic>
        <p:nvPicPr>
          <p:cNvPr id="39949" name="Picture 13" descr="http://images.clipartpanda.com/red-clip-art-splash-red-md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3284984"/>
            <a:ext cx="1835696" cy="1737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5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5189" y="1052736"/>
            <a:ext cx="7713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Comic Sans MS" pitchFamily="66" charset="0"/>
              </a:rPr>
              <a:t>q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10" descr="MCj036686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52736"/>
            <a:ext cx="2082230" cy="208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195" y="1484784"/>
            <a:ext cx="1440805" cy="273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140968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140968"/>
            <a:ext cx="1224136" cy="106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http://www.clipartlord.com/wp-content/uploads/2013/07/polo-shirt3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920952"/>
            <a:ext cx="2426574" cy="1937048"/>
          </a:xfrm>
          <a:prstGeom prst="rect">
            <a:avLst/>
          </a:prstGeom>
          <a:noFill/>
        </p:spPr>
      </p:pic>
      <p:pic>
        <p:nvPicPr>
          <p:cNvPr id="38918" name="Picture 6" descr="http://images.clipartpanda.com/octopus-clip-art-octopus_blue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5051671"/>
            <a:ext cx="1944217" cy="1806329"/>
          </a:xfrm>
          <a:prstGeom prst="rect">
            <a:avLst/>
          </a:prstGeom>
          <a:noFill/>
        </p:spPr>
      </p:pic>
      <p:pic>
        <p:nvPicPr>
          <p:cNvPr id="38920" name="Picture 8" descr="http://clipartzebraz.com/cliparts/door-clip-art/cliparti1_door-clip-art_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2636912"/>
            <a:ext cx="1241543" cy="2016224"/>
          </a:xfrm>
          <a:prstGeom prst="rect">
            <a:avLst/>
          </a:prstGeom>
          <a:noFill/>
        </p:spPr>
      </p:pic>
      <p:pic>
        <p:nvPicPr>
          <p:cNvPr id="38924" name="Picture 12" descr="http://www.clipartlord.com/wp-content/uploads/2015/04/girl-scou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3822633"/>
            <a:ext cx="1944216" cy="3251391"/>
          </a:xfrm>
          <a:prstGeom prst="rect">
            <a:avLst/>
          </a:prstGeom>
          <a:noFill/>
        </p:spPr>
      </p:pic>
      <p:pic>
        <p:nvPicPr>
          <p:cNvPr id="38926" name="Picture 14" descr="http://images.clipartpanda.com/basket-20clip-20art-easter-basket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4941168"/>
            <a:ext cx="1794896" cy="1916832"/>
          </a:xfrm>
          <a:prstGeom prst="rect">
            <a:avLst/>
          </a:prstGeom>
          <a:noFill/>
        </p:spPr>
      </p:pic>
      <p:pic>
        <p:nvPicPr>
          <p:cNvPr id="38928" name="Picture 16" descr="http://images.clipartpanda.com/doctor-tools-clipart-doctor8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6096" y="1268760"/>
            <a:ext cx="2350593" cy="313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326" y="1052736"/>
            <a:ext cx="83708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ħ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7892" name="Picture 4" descr="http://3.bp.blogspot.com/-5qmjaK6iqL0/U0ajVRHPYUI/AAAAAAAAEp0/ot790woOFms/s1600/Number+5_Polka+Dot+Cloud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1475656" cy="1700683"/>
          </a:xfrm>
          <a:prstGeom prst="rect">
            <a:avLst/>
          </a:prstGeom>
          <a:noFill/>
        </p:spPr>
      </p:pic>
      <p:pic>
        <p:nvPicPr>
          <p:cNvPr id="5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556792"/>
            <a:ext cx="2111375" cy="158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Cj0439073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653136"/>
            <a:ext cx="1976710" cy="186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5229200"/>
            <a:ext cx="3538948" cy="145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clipartbest.com/cliparts/Rcd/g57/Rcdg57e9i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429000"/>
            <a:ext cx="2625239" cy="1296144"/>
          </a:xfrm>
          <a:prstGeom prst="rect">
            <a:avLst/>
          </a:prstGeom>
          <a:noFill/>
        </p:spPr>
      </p:pic>
      <p:pic>
        <p:nvPicPr>
          <p:cNvPr id="7174" name="Picture 6" descr="http://www.clker.com/cliparts/0/P/X/P/D/E/cloud-hi.png"/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/>
          <a:stretch>
            <a:fillRect/>
          </a:stretch>
        </p:blipFill>
        <p:spPr bwMode="auto">
          <a:xfrm>
            <a:off x="5868144" y="3429000"/>
            <a:ext cx="2736304" cy="1516990"/>
          </a:xfrm>
          <a:prstGeom prst="rect">
            <a:avLst/>
          </a:prstGeom>
          <a:noFill/>
        </p:spPr>
      </p:pic>
      <p:pic>
        <p:nvPicPr>
          <p:cNvPr id="7176" name="Picture 8" descr="http://птот.рф/attachments/Image/wallet.png?template=generi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5013176"/>
            <a:ext cx="1844824" cy="1844824"/>
          </a:xfrm>
          <a:prstGeom prst="rect">
            <a:avLst/>
          </a:prstGeom>
          <a:noFill/>
        </p:spPr>
      </p:pic>
      <p:pic>
        <p:nvPicPr>
          <p:cNvPr id="7178" name="Picture 10" descr="http://t08.deviantart.net/WzvYDhhJ7Ej6BDKajkStevQHK80=/300x200/filters:fixed_height(100,100):origin()/pre14/eea5/th/pre/f/2015/011/e/e/a_necklace_made_with_my_bead_by_ladyoftheapocalypse-d8djlhi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562554">
            <a:off x="1475656" y="1988840"/>
            <a:ext cx="2857500" cy="1419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7631" y="1052736"/>
            <a:ext cx="7264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r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8" descr="MCj043764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052183"/>
            <a:ext cx="1645642" cy="180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MCj036686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57631">
            <a:off x="3472464" y="3963489"/>
            <a:ext cx="2527929" cy="126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Cj0439073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852936"/>
            <a:ext cx="1584176" cy="257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MCj036686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573016"/>
            <a:ext cx="1287388" cy="121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MCj0436155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908720"/>
            <a:ext cx="2088232" cy="20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Chocolate%20Eclair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2132856"/>
            <a:ext cx="2592288" cy="181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www.emersonswan.com/ckfinder/userfiles/images/box-clipart-box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47076" y="1556792"/>
            <a:ext cx="2396924" cy="1800200"/>
          </a:xfrm>
          <a:prstGeom prst="rect">
            <a:avLst/>
          </a:prstGeom>
          <a:noFill/>
        </p:spPr>
      </p:pic>
      <p:pic>
        <p:nvPicPr>
          <p:cNvPr id="6150" name="Picture 6" descr="http://images.clipartpanda.com/hat-clip-art-nicubunu_Adventurer_hat_Vector_Clipar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9632" y="5373216"/>
            <a:ext cx="1800200" cy="1800200"/>
          </a:xfrm>
          <a:prstGeom prst="rect">
            <a:avLst/>
          </a:prstGeom>
          <a:noFill/>
        </p:spPr>
      </p:pic>
      <p:pic>
        <p:nvPicPr>
          <p:cNvPr id="6152" name="Picture 8" descr="http://pngimg.com/upload/pomegranate_PNG8639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3928" y="4878660"/>
            <a:ext cx="1979340" cy="1979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4425" y="1052736"/>
            <a:ext cx="7328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v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1560" y="1844824"/>
            <a:ext cx="1136067" cy="209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www.clipartlord.com/wp-content/uploads/2015/07/faucet3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412776"/>
            <a:ext cx="2179215" cy="2015133"/>
          </a:xfrm>
          <a:prstGeom prst="rect">
            <a:avLst/>
          </a:prstGeom>
          <a:noFill/>
        </p:spPr>
      </p:pic>
      <p:pic>
        <p:nvPicPr>
          <p:cNvPr id="5124" name="Picture 4" descr="http://i60.tinypic.com/23uoh3s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941168"/>
            <a:ext cx="4983198" cy="1668017"/>
          </a:xfrm>
          <a:prstGeom prst="rect">
            <a:avLst/>
          </a:prstGeom>
          <a:noFill/>
        </p:spPr>
      </p:pic>
      <p:pic>
        <p:nvPicPr>
          <p:cNvPr id="5126" name="Picture 6" descr="http://vignette4.wikia.nocookie.net/agk/images/8/8e/Free-dog-clipart-cute-dog-clipartcute-brown-dog-with-red-collar---free-clip-art-tsitailf.png/revision/latest?cb=201410290936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348880"/>
            <a:ext cx="2088232" cy="1791867"/>
          </a:xfrm>
          <a:prstGeom prst="rect">
            <a:avLst/>
          </a:prstGeom>
          <a:noFill/>
        </p:spPr>
      </p:pic>
      <p:pic>
        <p:nvPicPr>
          <p:cNvPr id="5130" name="Picture 10" descr="playing-card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3501008"/>
            <a:ext cx="2286000" cy="1714500"/>
          </a:xfrm>
          <a:prstGeom prst="rect">
            <a:avLst/>
          </a:prstGeom>
          <a:noFill/>
        </p:spPr>
      </p:pic>
      <p:pic>
        <p:nvPicPr>
          <p:cNvPr id="5134" name="Picture 14" descr="http://www.freelargeimages.com/wp-content/uploads/2014/11/Animals_clipart-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221088"/>
            <a:ext cx="2483768" cy="2446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4769" y="1052736"/>
            <a:ext cx="7922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ż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11" descr="MCj0436155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060848"/>
            <a:ext cx="1176520" cy="204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420888"/>
            <a:ext cx="2591891" cy="207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images.clipartpanda.com/earring-clipart-as1967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2204864"/>
            <a:ext cx="1684530" cy="1584176"/>
          </a:xfrm>
          <a:prstGeom prst="rect">
            <a:avLst/>
          </a:prstGeom>
          <a:noFill/>
        </p:spPr>
      </p:pic>
      <p:pic>
        <p:nvPicPr>
          <p:cNvPr id="4100" name="Picture 4" descr="http://vignette3.wikia.nocookie.net/battlefordreamislandfanfiction/images/f/f5/Yarn.png/revision/latest?cb=20130817030331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80112" y="5229200"/>
            <a:ext cx="1799364" cy="1223417"/>
          </a:xfrm>
          <a:prstGeom prst="rect">
            <a:avLst/>
          </a:prstGeom>
          <a:noFill/>
        </p:spPr>
      </p:pic>
      <p:pic>
        <p:nvPicPr>
          <p:cNvPr id="4102" name="Picture 6" descr="http://www.clipartlord.com/wp-content/uploads/2014/03/pig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941168"/>
            <a:ext cx="2401712" cy="1527449"/>
          </a:xfrm>
          <a:prstGeom prst="rect">
            <a:avLst/>
          </a:prstGeom>
          <a:noFill/>
        </p:spPr>
      </p:pic>
      <p:pic>
        <p:nvPicPr>
          <p:cNvPr id="4104" name="Picture 8" descr="http://www.cliparthut.com/clip-arts/26/sewing-button-clip-art-2627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920" y="5301208"/>
            <a:ext cx="938118" cy="899220"/>
          </a:xfrm>
          <a:prstGeom prst="rect">
            <a:avLst/>
          </a:prstGeom>
          <a:noFill/>
        </p:spPr>
      </p:pic>
      <p:pic>
        <p:nvPicPr>
          <p:cNvPr id="12" name="Picture 10" descr="MCj036686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1" y="3717032"/>
            <a:ext cx="1353393" cy="226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5113" y="1052736"/>
            <a:ext cx="85151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x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9" descr="MCj0439073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138477"/>
            <a:ext cx="1440160" cy="171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MCj0436155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636912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http://www.clker.com/cliparts/s/K/B/o/W/U/fishbone-md.pn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036638"/>
            <a:ext cx="2847975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76" name="AutoShape 4" descr="http://www.clker.com/cliparts/s/K/B/o/W/U/fishbone-md.pn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036638"/>
            <a:ext cx="2847975" cy="2171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 descr="https://www.wristbandnation.com/sites/default/upload/artwork/cartoon/cartoon16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14744">
            <a:off x="228760" y="993464"/>
            <a:ext cx="2008729" cy="2008729"/>
          </a:xfrm>
          <a:prstGeom prst="rect">
            <a:avLst/>
          </a:prstGeom>
          <a:noFill/>
        </p:spPr>
      </p:pic>
      <p:pic>
        <p:nvPicPr>
          <p:cNvPr id="3080" name="Picture 8" descr="http://images.easyfreeclipart.com/1/clipart-of-old-people-clipartsco-1503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081481"/>
            <a:ext cx="1872208" cy="2776519"/>
          </a:xfrm>
          <a:prstGeom prst="rect">
            <a:avLst/>
          </a:prstGeom>
          <a:noFill/>
        </p:spPr>
      </p:pic>
      <p:pic>
        <p:nvPicPr>
          <p:cNvPr id="3082" name="Picture 10" descr="http://content.mycutegraphics.com/graphics/turtle/cute-turtl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31166" y="5373216"/>
            <a:ext cx="1796399" cy="1142480"/>
          </a:xfrm>
          <a:prstGeom prst="rect">
            <a:avLst/>
          </a:prstGeom>
          <a:noFill/>
        </p:spPr>
      </p:pic>
      <p:pic>
        <p:nvPicPr>
          <p:cNvPr id="3084" name="Picture 12" descr="http://animalclipart.org/images/stories/animalclipart/Kangaroo03_Animal_Clipar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2924944"/>
            <a:ext cx="2603089" cy="2031281"/>
          </a:xfrm>
          <a:prstGeom prst="rect">
            <a:avLst/>
          </a:prstGeom>
          <a:noFill/>
        </p:spPr>
      </p:pic>
      <p:pic>
        <p:nvPicPr>
          <p:cNvPr id="3088" name="Picture 16" descr="http://www.cliparthut.com/clip-arts/1550/cartoon-snake-clip-art-155094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1412776"/>
            <a:ext cx="1463824" cy="1463824"/>
          </a:xfrm>
          <a:prstGeom prst="rect">
            <a:avLst/>
          </a:prstGeom>
          <a:noFill/>
        </p:spPr>
      </p:pic>
      <p:pic>
        <p:nvPicPr>
          <p:cNvPr id="15" name="Picture 14" descr="Chocolate%20Eclair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3068960"/>
            <a:ext cx="1584176" cy="20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02215" y="1052736"/>
            <a:ext cx="9573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w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14" descr="Chocolate%20Eclair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2088232" cy="179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MCj036686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328911">
            <a:off x="6847709" y="1376298"/>
            <a:ext cx="1440160" cy="180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Cj0439073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861048"/>
            <a:ext cx="1728192" cy="265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images.clipartpanda.com/body-20parts-20clip-20art-294-ear-body-part-design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420888"/>
            <a:ext cx="951311" cy="1584176"/>
          </a:xfrm>
          <a:prstGeom prst="rect">
            <a:avLst/>
          </a:prstGeom>
          <a:noFill/>
        </p:spPr>
      </p:pic>
      <p:pic>
        <p:nvPicPr>
          <p:cNvPr id="2052" name="Picture 4" descr="http://www.clipartlord.com/wp-content/uploads/2013/12/watermelon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365104"/>
            <a:ext cx="2414009" cy="2232248"/>
          </a:xfrm>
          <a:prstGeom prst="rect">
            <a:avLst/>
          </a:prstGeom>
          <a:noFill/>
        </p:spPr>
      </p:pic>
      <p:pic>
        <p:nvPicPr>
          <p:cNvPr id="2054" name="Picture 6" descr="http://images.clipartpanda.com/strawberry-clip-art-LcKpgpxg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2780928"/>
            <a:ext cx="1559269" cy="1377062"/>
          </a:xfrm>
          <a:prstGeom prst="rect">
            <a:avLst/>
          </a:prstGeom>
          <a:noFill/>
        </p:spPr>
      </p:pic>
      <p:pic>
        <p:nvPicPr>
          <p:cNvPr id="2056" name="Picture 8" descr="http://images.clipartpanda.com/banana-20clip-20art-niEeKGXi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4797152"/>
            <a:ext cx="2398101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data:image/png;base64,iVBORw0KGgoAAAANSUhEUgAAAOcAAADaCAMAAABqzqVhAAAAdVBMVEX///9/f3+CgoJ+fn5hYWF7e3taWlp4eHhxcXFeXl5jY2Nubm50dHRXV1dnZ2f7+/vw8PBPT0/s7Oz29vbf399MTEzS0tK2trbt7e2urq6Tk5Pa2trExMTm5uahoaFHR0eVlZWmpqbCwsKzs7OLi4vMzMxAQECTmGmTAAAVL0lEQVR4nN1d6ZqivBJuiiUJIQEEpRXBDeb+L/GAoCYhqCBIf+f9Nc9Ia4oktS8/P5PBT9HhH9tP94V/E9mOcdug3u/SC5kXMSY2GIbN46VXMit+CTdq2G669FJmxZHAlU7T3Yz8hij4DaJJ1zQDAoyMT+jMkrwwbROOl7997FfU/oDOKCcOxx7yMCVOkU2/vMngAx5PZ0qZDc2xN8CwwmSGBQ5DsNmX+te9dUbfz4C7hgDw1ksTuqeEEH5caT7KwubgmtZgOgtiyEBsUZ4d7NYVswHbCnWknNhIOs8MFDqBFwsyXv/IzGYZWKfcBRyPonPlYUOFbS24oef2ZFaEUlfD/RPHHEPn3jE7dBrWeZo1j0BE8ON8ubT7QGDTMXR6vEum4Z6mWfQInBzhGoGOJW7YCDrTtWY7DX70J1r2UPzeFJ4GHtVwip0Fg+m86Yt/hc5SZv7ANORkB3sonZGFNGQafLFzu3VlOrU3qNqcgXSWHaFSwyRL8aFoR+Wl0EJzslJiD6Tz5OroXM64i0Ch07M1foP6qUF0RtAVntcvDyZb+TA0QkMA0voNEssg5YCvjbmtIVN/Kb6CACl02tp921gmGeIIS12dVDGW028DpB4wLT2VGeoOMTaq96Ihk3pTLXswNHReNI9FCPHdANG3IRo6YUEDtHM/DS09voEQGeDYzKjmfqJwOWslMhQ6gSLNaio6jXCA7IsMr7udbjHduoeiI1cMZGnorM4tUI2O34u8Kz9NNoRjT4yoUOm0Q40DZVXJiUHXK2Wd/cRoKeFZITqqdBo6r8LGMmodX+dY6QGi6oZa2+mWPRy5aiYC06znXGv7oGXFPTiHKp1kUedQojqrwNp1HvKbt4H5+xsaMNlgqRTBpUyyKzYqnTppvqJX9gnOAL3tqBhCbFmnpmJnV0Ck8+JTpxGHnvP+npSyqmCHC3KhGjuuXCSTdVa0ddpNWb+v5GZUfIHA0aSrHo6NyjA0LgXeMs9KiXj7e2WJBWw5T18LjmVCwVFv0uru0zLJ28EgX5JYNls8irRVXBzAc+WJ/Rru7+DtgxvYooWA8eIh0IDIuihgVQ89WtD7Dq7w/S5/Kh1RlV/O0ffAVhEtCCuWif042R509yXbFlAck430ycqVFC23T8UINpft/jtnOqPyhpqKt8oXRA/C6pr8hBNegTg7wePya1rSV/Z5Xc62Y7kOTb5yqi/KDVVcCr4gIboeu5x5BlSoPuL3z2JPIrPX+5uHtGJxpvcdJcIH2YriuXyZ0GO/TSIv2C/CuzoA9HDdlyg7HhShrKfz1wiN63PgDTHixyNjkmzBnqwpgGB7KHt9Eu0vQMzYXk6FRZCqe+jObVA49we+lG52DkXlxVb8ckdhu+XIXslk/4hJXZdTTchBx4fMR+QQrC/5GhJxweqvivfXFa22mGjd0RpQU+U0AYhHwSOzk9ggCb0HMWgtGWCbg0CnKEA9bXRBBzNUDuZvITE/cz3Ahv8IZ/bgHUCO4kcrIZbJ4cGjkvWbVF5D5dKdj0AOd4M2N2IWbOjjpxWflXA8Ebu/+JTpggt9hLqGQKgPTHbwwhfzXqPc4XZrmGApzFK4wlZDKwJi3HEBPSWU0PuWxbajGknha69KtIrTTVnuy02a/X6kRm4Kdlu7JcYHk4cAqEQE3pZpvEk82WHwGtzZXpWpKOGdPzXXz83waJPkQLlFHIc5hHC0O39yoaPSaUkyQ0ESpJJOjt1KVyNvs9oHEHGL7SXHrOPErkh4tqxyRx2LY4Ts62k3beRxh3+kQ0XH1oFlrx+SMnMlkQhXDCazzsWijLmqElGjX/GL4jxcc6T+HgBafxRN9bfsupBKF7uzBoXOD9DzgijtW3JaMNIhsoVTfORzStbNuaJ3QuVzOz3Mvu1c5dVV7D85zmeu73N7dL31pWFGMJTlDAM4+pijnzjW0xeM3nfjaJE00g3s0CxXUZaHs5Jpko5SeEVqhk/28rpAonVvvA0/b3VPkxMPKJn11FbqvFZEbF1d5pxM56AYno5QfLOTbdRxZE8KQIdCR+YK2Bu/a68/o/Pnl3fiaDMAKjtFmw8RXcK3TATz8CGdP2ddWunERCLu0JOOk2Q70Xp6Rue/T+mMQI1HTEyl7a5Zoff0bag2XUWDj89tpWsPsUaGwsQOKTZ6J59/Ct81ECpz42M6f3JtKuIkwI6d9KnhcRHa7/4wWMfP6Vy9w/DGALib9Cpse2q9/oYbbF0W7WAc59GC9Fn4LU7hEDNImwOkQ2XWHY/JRv92tUldn8NjvZZjBqGpObON7m+2/xQe6ET2+r53xxzXdarbonMTZ/NoCKQ3+L/BnTdbUYVwbV6zKxxiuRiZDbVA38zUCYrqe+uIAXawRlp3c4umgE36Tu2eqblpgHh4CDkct0m5qVCeT8eCs8M6tCjy3MObt7O8e1ABH8xYtRl8Ndd6EiBXb2ME+VrmszYlDt0lWdeUCdIkB4yLd0stc5HRuE6u/F1PUvSH6NnPzJQ85SatfSw9EnYojqLKA8hyt9J5T8ks91NrHO+5kJkMJl97l3iyWKFS62Agh+QPXpjxl3bRKHjdBMIol6IBVmhupgx/lyp7A8TCoqxvhJ8lzkxOhEpNkH21wZkLZxYTql6gTxHYHUUSkFtd/u1lRwmeS+2rCBWslCwxnTu/A4/R7fRR/FKnSpqIuhXbntMsQ4TAdhNnabmFiqnefqo6TkwryScg9PojqrNxlHN2CMCg7FBhXRF5z2VBhF/mykopK95jWS6nGNl9ztV5KL1qNMIPmq5zmjE2+Ls5X05H8DgL12H41Fs6K9loDd+JDPpBXCZ5pVXNoRy8BP92Pxz/zOd1mOjJpN9vlxG7g+KaU0Bf7DU3Sm3J8YwA9zO3+kj4VrfIZl6wRZq8RHM5hvqA+CLJnNt5w0ZdeEvUEQan8MvXc4n9XCV0Tv90D75d/7rJKflG/EgBuMfv0einOWf8yxyohf2lagg/K3N37XjfU+MVoHA7+xWN0vOREtfTeYi/RyjTdnmaDKvzjjqksqqXJLKGSfjUup8fRcHvKt5cjsg5hN0UpGUA+N8kZ9dfZfGmPCeVtVkAwrzOk+PVYf0TRNYAm50+dGVm++3OwNy1rKvvgFLs1alyf4fGBvZHZQ+rLQ9Di3u2bX5b0RkKb3wVWpw7DHccXX8UwEY2QPETtzcL8A8CuDmKzKD4ton1IfCo/K6Yd4qv/zi8MfkjKzpPIGg+AMXDyYwK6z9zMVuAcxxO58l5/cWG7VHv70gbPCKfNtN3lpNBHVSYIzL6ZwEgZ4R5tn29nabDy18/OL/zRuYHeKOMs9dVNDZr8+i32t6J3wYPR/XteSk5TXYrZ83+gPgxCRrnJFq/cGc9yPz50VVsfhf2aDv78IKNOkJvYfxtB7wKMxzSZU3Cv6d0AheLebyl6STdXkDT0OmJXY/8pc+tR8fnXjw9t/ZBDKvGC/MhIB/UFYXP9ogdxUcvC8sV+MQfT5/IT1fq3vHb6cn4bTgfxAX1jZNrKMW6bUPxBQGfdPbrr5425a5QK2fp7fwont3pKHmDGUpOmIC/3RxgNqBP+udrG9VXINLlXMFfUG45jK9Y1VcUAZdkldpYZiGYDoz3xWfdeu/K4rQEHhQlt8YyCM2auPgahI9Pud1360S5oAdFe7t9ABOOMHG/H8h+ADjbpWMpzRVCQQhKRWeTtBmhLjnHq9Vm91S1mB3ItYqzwDqC9LytkKSvgy7+JaTCccQh3O5mdHId3H7kovZ/k1e23MywKXOLyyaO4/JUYIcxYhHiMAKvj3RqE8IpxZhSl6DW/RJtjozddhqod7f8TotrDIizdRiu1w73zLZPA9h8/bqBmJ8meWEjZOy2bXlVcAbHepxnsRat263662iCJHI8CEzK3sha9aMgCKLbCzlTR2ySDZLWcFb7q3wDAOia5PzsGZMP6dVasVh3LVcEu1LHzGjeovM+EqhHLebiZ9wBKtnwtpEaP/rRtPCUGgtN/+yZYbO6sDfKyhPUvWH6fx4IflM7PLuuUt/QadKczFfEqwc6bG83KkpP7vpZNQl/a2alXPRzBRB1ConasnBu2ExqBBedn+WtAyev1WB/F3bOP+30iv/2ue007vDPntPLI8DVdwgRse2mYXpd+xZmq0LSQtdTPjix/gz9lx1qsu5EFKllVPsbylyGmUP+PV2ON7w3ooledWcvu2am07XiU9nzhytlak5VELl6hS4y+oJgL/tcl90+8ZqzLr0N08LJ+ThjOi7wvm6TgXbK23VRL4qVVTqB6mKqiciGuF0/sZvP3/CkfVDq9rBd4PCUTuV+AtW6ZHKBA9hNm4PuAIPp6HyS/7XvE3CvnL2FVKTsOTpXolhhf0tyLuaTNPCEe/p9fWReOQdTwbgE76At5/LFiu2mQ6I/Y7Ab3Cfho7QvcOKh5yWiQh0D7puN8+hne0txSe/H1p6eIXnPCh1wz4ba5Dkn8nfONZsYDO72+r+TENepqnUXwOaZ031+tsvV+nsTc5er/AKMJ7q4+uwzR/ye9Wzoq0EuwY7VGfCUGU/U4TOuDCSMCWtuwW3eMhCIs61cs+0xdEq2SlU+Jo7jvpudDfTJINsV74nK0lc+0OgS/jsc3Oc+iNW+sIh7LJuH2sFywHGtoJ1FFRmHl/qZlArEm4zkSVIc3q2WNbXssEHFLPR/5OkmOCl/G2+GRVTPjdj1wsaHdH509kVOe002Qv/lNueh1CeB2F6d4iw5iumT0TX7nrCsOf2siHaQjnkXAPadOTxk3+6mjQI32xOVd5cInkVQcdxVCgoXrGCnn+WmfQ7l6Xsft+PqML699U3LkIHS+yWpx6A2uOtkcafgBzg7pb+R70dZWYQPVmr363EB6hFp4xKNniG+NhAVJpVEt7mLYl/tW8Ikdu//dVSEAnDxgKbozkvB6z+5eY9kmZ7OJnnOw3crsT3IlX0k8IK0sYxFdXWjqG1IDln7+f0Gg7XrYys9uh8MmYz3HlD9RkH0bTTzsYCL06uioiFeGM7iK0KBqw6a/K6R2L3dr1Z6CTr9SCm/Hghv2GLv6Lb3iyUpmefrttuiDaykDbiqbI+K+wO4l3962hwLYAPmqL2Fsm6QLzeTv9Ep/VRwTbRCXFhvLBezdwehB/dpKJVw7jm5eq/cM/V/HK6DdORpDy2dytTTbe3Hl+j05UakmkHL+/Vj4T2+9lhbWgz9ndTGockTk5vktYqDQmdWL0iis1KMpXOruVIPLRL1qOaR1toeNC7uHaTXaIs8VfDUsBxVl671B7nDWSwZdFxz1C4PRapPLTrpVKLJ7+f2emylyIS/482VUjw7+1DhQz+RNABOHV1TIxPsnx61KNU1Op+a3zbeBSylp9z0BE/xjAf1muVeLNJIdN28q0iY/GWvtd6QqNCoClPLz7h+mUqOYXDbA2XoqV+JUMWt5YtduXRTf31hJqd+XG6PqjCxPtSoBHJPjvLGAT1H3tDKuABl0mR6eOjhXGdoJkJOT4+wiLCGE02sx189UUrF1138q0yvNlQRkzeteNDRnadToRRzlzx9MGx/6JBpTtsO5TqpFBSnvfWQBZIUqZs3gnmQFZv4kcCkpVOemi7Ptrmj6yZCb0TNBiCpPWDmWnp3sTBBx5JZ6NaFTvnm+abEgqubu7fyRAPTPmi3Ke50haTepFPdrpOEPUsmRmALSG6UWbNXrDRk8fMmTgJYqwj4hXj5dANza3RkqKuRUeMR11JclZPStG05eT+orX81YTiC0AZApKeg6ijp6aaj1edXysl95lMagcahKS8wky4UOkjnBygAUSV4lDPGyK7HlD5JFPSlycfSFDmg5pTXM7gO27MtaYPOkrGlXMfqTANVzczq3Zz7u7smchoPNvRPlo5wjJAzaXObxi6Rffy+MmwbUXFd6aHDhF9B0QLsvjyLvXXbeLAP0ypD1x7AIKtrv2o9j8SJgrVtmNppDb1QvCu90zMrCcTsa5jAW0/bMm117YWm3LdYGVAC8u2tLc6Of+QpMiZ9n2K9S8jdesoooRO3M0xYQ4gkDkolzVF5DTu3ss2cIf1OI2Uekc6quSE758f8PHU31WaStM0l1qYOuAXZ63OdcjbMllDMLg0bEzF9i6LNVaus2Kf0v7maBiJPJa63e+A8cEVLp5rpv7OiMfvUrLhcTVWgEp1xPbTJ7Haffvk77+7n5EgbZxesZW3tBZ2r2oM3zBknz+4Gd2LHzyu02W+mrPB067jlcxtcY6Xeu7MlasjeT/uT+qsRuLmw1CGrGzWtXPZutQHLXiGoQ/FgbYDGdqsZizaq10nVWSn1sKB4ZRtf4DPh0EGGiNl0cLZdtv0uF4pa87jjD/aPco4NKGNeLteO817PAAc9VsU/hyKPsnXx5aaM94FBZmdaTeYKGbxgEiVRoA1Aa/IGnyE7AfXg8q35vI/fveW/2t3y09KxaN1ZzLQRdp1C0U42tyD/l6XgONylB9I4ydPcqwtMwpDRvFTJSZtJCdDNd/2DeLjA9eNq/GCVpdlvoNmzjJvtC5rUUTUL/Mf0J9obaO7Bb5ulPH2Acnqkj5QYXeznKSKv/Vv80UTZrwAeuro1NFzj260dPrGragaUD/e32Z8F2IebnxL4tC7WyREIGQGmO1hw725/bX5vjPsoiAPB7eFNR+7VL6+yuxdGJmbDeMON3u3DT/nGHPflcBQcI0CH98p5VKcBH99pZ3bEa8EeAT7cShL8sfaTYYlLw5BKBUY0mUuF2ohXWc/LIQnlqMJwlhkI7oEn+YnLYqU43/rHV/bCF0v9Js/CmwiKdxZZI3xvVKh/+XSG90yIlVxvOsgR22InOBzMf3/y4ILshO6LLj9HIgRMIPyLB1cdFtSp3H4L4jBq4MepF/k5IqQW8o7SUO9p5TWdeFyz6VmRqA0i7HDU7RKZGbanXuXHUGWKkgD/PsRaDO/v0blVAq51Gd2okI7/yNIE+udslqjbWWGsHp4+KjamTgf+HOd1JyuykyHzLo73m/7vz9naZqeuwHxRZNmPwGm+DKg16RonwMrqpNsPTJARUTYtnPCXg3xvoOwm8+LxDfX8rUMRtviXB12+gaTTOuCjTpD+3pt+ZvIU2HZK6j/q7Fnx7yBaZGLgC5zUVF7A3l9c56fYduj8k6bGx7goeUFAnf/H7fzZK0r8t/M+voVY6YLjTJqY/YdAxXxTcD5oRvu3IaX3s28n2X0P0U0nNZDbqbz9f8LZcW3TRNxx/qIeMyE29vpwYOiS/dc40P8AVQk9Pv91rbUAAAAASUVORK5CYII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1438" y="-1287463"/>
            <a:ext cx="2838450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603" name="AutoShape 4" descr="data:image/png;base64,iVBORw0KGgoAAAANSUhEUgAAAOcAAADaCAMAAABqzqVhAAAAdVBMVEX///9/f3+CgoJ+fn5hYWF7e3taWlp4eHhxcXFeXl5jY2Nubm50dHRXV1dnZ2f7+/vw8PBPT0/s7Oz29vbf399MTEzS0tK2trbt7e2urq6Tk5Pa2trExMTm5uahoaFHR0eVlZWmpqbCwsKzs7OLi4vMzMxAQECTmGmTAAAVL0lEQVR4nN1d6ZqivBJuiiUJIQEEpRXBDeb+L/GAoCYhqCBIf+f9Nc9Ia4oktS8/P5PBT9HhH9tP94V/E9mOcdug3u/SC5kXMSY2GIbN46VXMit+CTdq2G669FJmxZHAlU7T3Yz8hij4DaJJ1zQDAoyMT+jMkrwwbROOl7997FfU/oDOKCcOxx7yMCVOkU2/vMngAx5PZ0qZDc2xN8CwwmSGBQ5DsNmX+te9dUbfz4C7hgDw1ksTuqeEEH5caT7KwubgmtZgOgtiyEBsUZ4d7NYVswHbCnWknNhIOs8MFDqBFwsyXv/IzGYZWKfcBRyPonPlYUOFbS24oef2ZFaEUlfD/RPHHEPn3jE7dBrWeZo1j0BE8ON8ubT7QGDTMXR6vEum4Z6mWfQInBzhGoGOJW7YCDrTtWY7DX70J1r2UPzeFJ4GHtVwip0Fg+m86Yt/hc5SZv7ANORkB3sonZGFNGQafLFzu3VlOrU3qNqcgXSWHaFSwyRL8aFoR+Wl0EJzslJiD6Tz5OroXM64i0Ch07M1foP6qUF0RtAVntcvDyZb+TA0QkMA0voNEssg5YCvjbmtIVN/Kb6CACl02tp921gmGeIIS12dVDGW028DpB4wLT2VGeoOMTaq96Ihk3pTLXswNHReNI9FCPHdANG3IRo6YUEDtHM/DS09voEQGeDYzKjmfqJwOWslMhQ6gSLNaio6jXCA7IsMr7udbjHduoeiI1cMZGnorM4tUI2O34u8Kz9NNoRjT4yoUOm0Q40DZVXJiUHXK2Wd/cRoKeFZITqqdBo6r8LGMmodX+dY6QGi6oZa2+mWPRy5aiYC06znXGv7oGXFPTiHKp1kUedQojqrwNp1HvKbt4H5+xsaMNlgqRTBpUyyKzYqnTppvqJX9gnOAL3tqBhCbFmnpmJnV0Ck8+JTpxGHnvP+npSyqmCHC3KhGjuuXCSTdVa0ddpNWb+v5GZUfIHA0aSrHo6NyjA0LgXeMs9KiXj7e2WJBWw5T18LjmVCwVFv0uru0zLJ28EgX5JYNls8irRVXBzAc+WJ/Rru7+DtgxvYooWA8eIh0IDIuihgVQ89WtD7Dq7w/S5/Kh1RlV/O0ffAVhEtCCuWif042R509yXbFlAck430ycqVFC23T8UINpft/jtnOqPyhpqKt8oXRA/C6pr8hBNegTg7wePya1rSV/Z5Xc62Y7kOTb5yqi/KDVVcCr4gIboeu5x5BlSoPuL3z2JPIrPX+5uHtGJxpvcdJcIH2YriuXyZ0GO/TSIv2C/CuzoA9HDdlyg7HhShrKfz1wiN63PgDTHixyNjkmzBnqwpgGB7KHt9Eu0vQMzYXk6FRZCqe+jObVA49we+lG52DkXlxVb8ckdhu+XIXslk/4hJXZdTTchBx4fMR+QQrC/5GhJxweqvivfXFa22mGjd0RpQU+U0AYhHwSOzk9ggCb0HMWgtGWCbg0CnKEA9bXRBBzNUDuZvITE/cz3Ahv8IZ/bgHUCO4kcrIZbJ4cGjkvWbVF5D5dKdj0AOd4M2N2IWbOjjpxWflXA8Ebu/+JTpggt9hLqGQKgPTHbwwhfzXqPc4XZrmGApzFK4wlZDKwJi3HEBPSWU0PuWxbajGknha69KtIrTTVnuy02a/X6kRm4Kdlu7JcYHk4cAqEQE3pZpvEk82WHwGtzZXpWpKOGdPzXXz83waJPkQLlFHIc5hHC0O39yoaPSaUkyQ0ESpJJOjt1KVyNvs9oHEHGL7SXHrOPErkh4tqxyRx2LY4Ts62k3beRxh3+kQ0XH1oFlrx+SMnMlkQhXDCazzsWijLmqElGjX/GL4jxcc6T+HgBafxRN9bfsupBKF7uzBoXOD9DzgijtW3JaMNIhsoVTfORzStbNuaJ3QuVzOz3Mvu1c5dVV7D85zmeu73N7dL31pWFGMJTlDAM4+pijnzjW0xeM3nfjaJE00g3s0CxXUZaHs5Jpko5SeEVqhk/28rpAonVvvA0/b3VPkxMPKJn11FbqvFZEbF1d5pxM56AYno5QfLOTbdRxZE8KQIdCR+YK2Bu/a68/o/Pnl3fiaDMAKjtFmw8RXcK3TATz8CGdP2ddWunERCLu0JOOk2Q70Xp6Rue/T+mMQI1HTEyl7a5Zoff0bag2XUWDj89tpWsPsUaGwsQOKTZ6J59/Ct81ECpz42M6f3JtKuIkwI6d9KnhcRHa7/4wWMfP6Vy9w/DGALib9Cpse2q9/oYbbF0W7WAc59GC9Fn4LU7hEDNImwOkQ2XWHY/JRv92tUldn8NjvZZjBqGpObON7m+2/xQe6ET2+r53xxzXdarbonMTZ/NoCKQ3+L/BnTdbUYVwbV6zKxxiuRiZDbVA38zUCYrqe+uIAXawRlp3c4umgE36Tu2eqblpgHh4CDkct0m5qVCeT8eCs8M6tCjy3MObt7O8e1ABH8xYtRl8Ndd6EiBXb2ME+VrmszYlDt0lWdeUCdIkB4yLd0stc5HRuE6u/F1PUvSH6NnPzJQ85SatfSw9EnYojqLKA8hyt9J5T8ks91NrHO+5kJkMJl97l3iyWKFS62Agh+QPXpjxl3bRKHjdBMIol6IBVmhupgx/lyp7A8TCoqxvhJ8lzkxOhEpNkH21wZkLZxYTql6gTxHYHUUSkFtd/u1lRwmeS+2rCBWslCwxnTu/A4/R7fRR/FKnSpqIuhXbntMsQ4TAdhNnabmFiqnefqo6TkwryScg9PojqrNxlHN2CMCg7FBhXRF5z2VBhF/mykopK95jWS6nGNl9ztV5KL1qNMIPmq5zmjE2+Ls5X05H8DgL12H41Fs6K9loDd+JDPpBXCZ5pVXNoRy8BP92Pxz/zOd1mOjJpN9vlxG7g+KaU0Bf7DU3Sm3J8YwA9zO3+kj4VrfIZl6wRZq8RHM5hvqA+CLJnNt5w0ZdeEvUEQan8MvXc4n9XCV0Tv90D75d/7rJKflG/EgBuMfv0einOWf8yxyohf2lagg/K3N37XjfU+MVoHA7+xWN0vOREtfTeYi/RyjTdnmaDKvzjjqksqqXJLKGSfjUup8fRcHvKt5cjsg5hN0UpGUA+N8kZ9dfZfGmPCeVtVkAwrzOk+PVYf0TRNYAm50+dGVm++3OwNy1rKvvgFLs1alyf4fGBvZHZQ+rLQ9Di3u2bX5b0RkKb3wVWpw7DHccXX8UwEY2QPETtzcL8A8CuDmKzKD4ton1IfCo/K6Yd4qv/zi8MfkjKzpPIGg+AMXDyYwK6z9zMVuAcxxO58l5/cWG7VHv70gbPCKfNtN3lpNBHVSYIzL6ZwEgZ4R5tn29nabDy18/OL/zRuYHeKOMs9dVNDZr8+i32t6J3wYPR/XteSk5TXYrZ83+gPgxCRrnJFq/cGc9yPz50VVsfhf2aDv78IKNOkJvYfxtB7wKMxzSZU3Cv6d0AheLebyl6STdXkDT0OmJXY/8pc+tR8fnXjw9t/ZBDKvGC/MhIB/UFYXP9ogdxUcvC8sV+MQfT5/IT1fq3vHb6cn4bTgfxAX1jZNrKMW6bUPxBQGfdPbrr5425a5QK2fp7fwont3pKHmDGUpOmIC/3RxgNqBP+udrG9VXINLlXMFfUG45jK9Y1VcUAZdkldpYZiGYDoz3xWfdeu/K4rQEHhQlt8YyCM2auPgahI9Pud1360S5oAdFe7t9ABOOMHG/H8h+ADjbpWMpzRVCQQhKRWeTtBmhLjnHq9Vm91S1mB3ItYqzwDqC9LytkKSvgy7+JaTCccQh3O5mdHId3H7kovZ/k1e23MywKXOLyyaO4/JUYIcxYhHiMAKvj3RqE8IpxZhSl6DW/RJtjozddhqod7f8TotrDIizdRiu1w73zLZPA9h8/bqBmJ8meWEjZOy2bXlVcAbHepxnsRat263662iCJHI8CEzK3sha9aMgCKLbCzlTR2ySDZLWcFb7q3wDAOia5PzsGZMP6dVasVh3LVcEu1LHzGjeovM+EqhHLebiZ9wBKtnwtpEaP/rRtPCUGgtN/+yZYbO6sDfKyhPUvWH6fx4IflM7PLuuUt/QadKczFfEqwc6bG83KkpP7vpZNQl/a2alXPRzBRB1ConasnBu2ExqBBedn+WtAyev1WB/F3bOP+30iv/2ue007vDPntPLI8DVdwgRse2mYXpd+xZmq0LSQtdTPjix/gz9lx1qsu5EFKllVPsbylyGmUP+PV2ON7w3ooledWcvu2am07XiU9nzhytlak5VELl6hS4y+oJgL/tcl90+8ZqzLr0N08LJ+ThjOi7wvm6TgXbK23VRL4qVVTqB6mKqiciGuF0/sZvP3/CkfVDq9rBd4PCUTuV+AtW6ZHKBA9hNm4PuAIPp6HyS/7XvE3CvnL2FVKTsOTpXolhhf0tyLuaTNPCEe/p9fWReOQdTwbgE76At5/LFiu2mQ6I/Y7Ab3Cfho7QvcOKh5yWiQh0D7puN8+hne0txSe/H1p6eIXnPCh1wz4ba5Dkn8nfONZsYDO72+r+TENepqnUXwOaZ031+tsvV+nsTc5er/AKMJ7q4+uwzR/ye9Wzoq0EuwY7VGfCUGU/U4TOuDCSMCWtuwW3eMhCIs61cs+0xdEq2SlU+Jo7jvpudDfTJINsV74nK0lc+0OgS/jsc3Oc+iNW+sIh7LJuH2sFywHGtoJ1FFRmHl/qZlArEm4zkSVIc3q2WNbXssEHFLPR/5OkmOCl/G2+GRVTPjdj1wsaHdH509kVOe002Qv/lNueh1CeB2F6d4iw5iumT0TX7nrCsOf2siHaQjnkXAPadOTxk3+6mjQI32xOVd5cInkVQcdxVCgoXrGCnn+WmfQ7l6Xsft+PqML699U3LkIHS+yWpx6A2uOtkcafgBzg7pb+R70dZWYQPVmr363EB6hFp4xKNniG+NhAVJpVEt7mLYl/tW8Ikdu//dVSEAnDxgKbozkvB6z+5eY9kmZ7OJnnOw3crsT3IlX0k8IK0sYxFdXWjqG1IDln7+f0Gg7XrYys9uh8MmYz3HlD9RkH0bTTzsYCL06uioiFeGM7iK0KBqw6a/K6R2L3dr1Z6CTr9SCm/Hghv2GLv6Lb3iyUpmefrttuiDaykDbiqbI+K+wO4l3962hwLYAPmqL2Fsm6QLzeTv9Ep/VRwTbRCXFhvLBezdwehB/dpKJVw7jm5eq/cM/V/HK6DdORpDy2dytTTbe3Hl+j05UakmkHL+/Vj4T2+9lhbWgz9ndTGockTk5vktYqDQmdWL0iis1KMpXOruVIPLRL1qOaR1toeNC7uHaTXaIs8VfDUsBxVl671B7nDWSwZdFxz1C4PRapPLTrpVKLJ7+f2emylyIS/482VUjw7+1DhQz+RNABOHV1TIxPsnx61KNU1Op+a3zbeBSylp9z0BE/xjAf1muVeLNJIdN28q0iY/GWvtd6QqNCoClPLz7h+mUqOYXDbA2XoqV+JUMWt5YtduXRTf31hJqd+XG6PqjCxPtSoBHJPjvLGAT1H3tDKuABl0mR6eOjhXGdoJkJOT4+wiLCGE02sx189UUrF1138q0yvNlQRkzeteNDRnadToRRzlzx9MGx/6JBpTtsO5TqpFBSnvfWQBZIUqZs3gnmQFZv4kcCkpVOemi7Ptrmj6yZCb0TNBiCpPWDmWnp3sTBBx5JZ6NaFTvnm+abEgqubu7fyRAPTPmi3Ke50haTepFPdrpOEPUsmRmALSG6UWbNXrDRk8fMmTgJYqwj4hXj5dANza3RkqKuRUeMR11JclZPStG05eT+orX81YTiC0AZApKeg6ijp6aaj1edXysl95lMagcahKS8wky4UOkjnBygAUSV4lDPGyK7HlD5JFPSlycfSFDmg5pTXM7gO27MtaYPOkrGlXMfqTANVzczq3Zz7u7smchoPNvRPlo5wjJAzaXObxi6Rffy+MmwbUXFd6aHDhF9B0QLsvjyLvXXbeLAP0ypD1x7AIKtrv2o9j8SJgrVtmNppDb1QvCu90zMrCcTsa5jAW0/bMm117YWm3LdYGVAC8u2tLc6Of+QpMiZ9n2K9S8jdesoooRO3M0xYQ4gkDkolzVF5DTu3ss2cIf1OI2Uekc6quSE758f8PHU31WaStM0l1qYOuAXZ63OdcjbMllDMLg0bEzF9i6LNVaus2Kf0v7maBiJPJa63e+A8cEVLp5rpv7OiMfvUrLhcTVWgEp1xPbTJ7Haffvk77+7n5EgbZxesZW3tBZ2r2oM3zBknz+4Gd2LHzyu02W+mrPB067jlcxtcY6Xeu7MlasjeT/uT+qsRuLmw1CGrGzWtXPZutQHLXiGoQ/FgbYDGdqsZizaq10nVWSn1sKB4ZRtf4DPh0EGGiNl0cLZdtv0uF4pa87jjD/aPco4NKGNeLteO817PAAc9VsU/hyKPsnXx5aaM94FBZmdaTeYKGbxgEiVRoA1Aa/IGnyE7AfXg8q35vI/fveW/2t3y09KxaN1ZzLQRdp1C0U42tyD/l6XgONylB9I4ydPcqwtMwpDRvFTJSZtJCdDNd/2DeLjA9eNq/GCVpdlvoNmzjJvtC5rUUTUL/Mf0J9obaO7Bb5ulPH2Acnqkj5QYXeznKSKv/Vv80UTZrwAeuro1NFzj260dPrGragaUD/e32Z8F2IebnxL4tC7WyREIGQGmO1hw725/bX5vjPsoiAPB7eFNR+7VL6+yuxdGJmbDeMON3u3DT/nGHPflcBQcI0CH98p5VKcBH99pZ3bEa8EeAT7cShL8sfaTYYlLw5BKBUY0mUuF2ohXWc/LIQnlqMJwlhkI7oEn+YnLYqU43/rHV/bCF0v9Js/CmwiKdxZZI3xvVKh/+XSG90yIlVxvOsgR22InOBzMf3/y4ILshO6LLj9HIgRMIPyLB1cdFtSp3H4L4jBq4MepF/k5IqQW8o7SUO9p5TWdeFyz6VmRqA0i7HDU7RKZGbanXuXHUGWKkgD/PsRaDO/v0blVAq51Gd2okI7/yNIE+udslqjbWWGsHp4+KjamTgf+HOd1JyuykyHzLo73m/7vz9naZqeuwHxRZNmPwGm+DKg16RonwMrqpNsPTJARUTYtnPCXg3xvoOwm8+LxDfX8rUMRtviXB12+gaTTOuCjTpD+3pt+ZvIU2HZK6j/q7Fnx7yBaZGLgC5zUVF7A3l9c56fYduj8k6bGx7goeUFAnf/H7fzZK0r8t/M+voVY6YLjTJqY/YdAxXxTcD5oRvu3IaX3s28n2X0P0U0nNZDbqbz9f8LZcW3TRNxx/qIeMyE29vpwYOiS/dc40P8AVQk9Pv91rbUAAAAASUVORK5CYII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71438" y="-1287463"/>
            <a:ext cx="2838450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39750" y="1052513"/>
            <a:ext cx="7633443" cy="5431486"/>
            <a:chOff x="1331640" y="1988840"/>
            <a:chExt cx="6884643" cy="4508589"/>
          </a:xfrm>
        </p:grpSpPr>
        <p:sp>
          <p:nvSpPr>
            <p:cNvPr id="13" name="TextBox 12"/>
            <p:cNvSpPr txBox="1"/>
            <p:nvPr/>
          </p:nvSpPr>
          <p:spPr>
            <a:xfrm>
              <a:off x="3929394" y="3244228"/>
              <a:ext cx="2465305" cy="10985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t-MT" sz="8000" dirty="0">
                  <a:solidFill>
                    <a:schemeClr val="bg1"/>
                  </a:solidFill>
                  <a:latin typeface="+mj-lt"/>
                </a:rPr>
                <a:t>Saħħa</a:t>
              </a:r>
              <a:endParaRPr lang="en-GB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0192" y="6165304"/>
              <a:ext cx="1916091" cy="33212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mt-MT" sz="2000" dirty="0">
                  <a:solidFill>
                    <a:schemeClr val="bg1"/>
                  </a:solidFill>
                  <a:latin typeface="+mj-lt"/>
                </a:rPr>
                <a:t>malti.skola.edu.mt</a:t>
              </a:r>
              <a:endParaRPr lang="en-GB" sz="20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99682" name="Picture 2" descr="http://cliparts.co/cliparts/pio/A67/pioA67zBT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1640" y="1988840"/>
              <a:ext cx="2352675" cy="374332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268760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ġ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46" name="Picture 6" descr="https://lh4.googleusercontent.com/-itGyuIDKgN4/UjaJVPzdADI/AAAAAAAACIc/uWJU5cLhsb8/s0/melty_icecream_cone_l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45929">
            <a:off x="2482834" y="2554455"/>
            <a:ext cx="1586492" cy="1352476"/>
          </a:xfrm>
          <a:prstGeom prst="rect">
            <a:avLst/>
          </a:prstGeom>
          <a:noFill/>
        </p:spPr>
      </p:pic>
      <p:pic>
        <p:nvPicPr>
          <p:cNvPr id="3074" name="Picture 2" descr="http://images.clipartpanda.com/clipart-online-14673-simple-mouse-dark-grey-clip-ar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1988840"/>
            <a:ext cx="1874167" cy="1849011"/>
          </a:xfrm>
          <a:prstGeom prst="rect">
            <a:avLst/>
          </a:prstGeom>
          <a:noFill/>
        </p:spPr>
      </p:pic>
      <p:pic>
        <p:nvPicPr>
          <p:cNvPr id="3076" name="Picture 4" descr="http://www.cliparthut.com/clip-arts/1512/jacket-clip-art-1512413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3800" y="2924944"/>
            <a:ext cx="2394464" cy="1823399"/>
          </a:xfrm>
          <a:prstGeom prst="rect">
            <a:avLst/>
          </a:prstGeom>
          <a:noFill/>
        </p:spPr>
      </p:pic>
      <p:pic>
        <p:nvPicPr>
          <p:cNvPr id="3078" name="Picture 6" descr="http://images.clipartpanda.com/necklace-clipart-cute_necklace_clip_ar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509120"/>
            <a:ext cx="1553388" cy="1838800"/>
          </a:xfrm>
          <a:prstGeom prst="rect">
            <a:avLst/>
          </a:prstGeom>
          <a:noFill/>
        </p:spPr>
      </p:pic>
      <p:pic>
        <p:nvPicPr>
          <p:cNvPr id="3080" name="Picture 8" descr="http://images.clipartpanda.com/airplane-clipart-no-background-airplane-clipart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5157192"/>
            <a:ext cx="3278076" cy="1440160"/>
          </a:xfrm>
          <a:prstGeom prst="rect">
            <a:avLst/>
          </a:prstGeom>
          <a:noFill/>
        </p:spPr>
      </p:pic>
      <p:pic>
        <p:nvPicPr>
          <p:cNvPr id="3082" name="Picture 10" descr="http://images.clipartpanda.com/tree-clip-art-yjixan7c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003169"/>
            <a:ext cx="1944216" cy="2234143"/>
          </a:xfrm>
          <a:prstGeom prst="rect">
            <a:avLst/>
          </a:prstGeom>
          <a:noFill/>
        </p:spPr>
      </p:pic>
      <p:pic>
        <p:nvPicPr>
          <p:cNvPr id="3084" name="Picture 12" descr="http://images.clipartpanda.com/single-clipart-KijxL8ry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96336" y="3429000"/>
            <a:ext cx="1296144" cy="1745708"/>
          </a:xfrm>
          <a:prstGeom prst="rect">
            <a:avLst/>
          </a:prstGeom>
          <a:noFill/>
        </p:spPr>
      </p:pic>
      <p:pic>
        <p:nvPicPr>
          <p:cNvPr id="3086" name="Picture 14" descr="http://www.clipartlord.com/wp-content/uploads/2013/05/cheese5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98412" y="1412776"/>
            <a:ext cx="1945996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268760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t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" name="Picture 14" descr="Chocolate%20Eclair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846" y="1628800"/>
            <a:ext cx="1907914" cy="169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MCj0439073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013176"/>
            <a:ext cx="1207306" cy="13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MCj0437642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95536" y="3573016"/>
            <a:ext cx="1368152" cy="191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cliparts.co/cliparts/8cA/Ero/8cAErobLi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581128"/>
            <a:ext cx="1008112" cy="1792707"/>
          </a:xfrm>
          <a:prstGeom prst="rect">
            <a:avLst/>
          </a:prstGeom>
          <a:noFill/>
        </p:spPr>
      </p:pic>
      <p:pic>
        <p:nvPicPr>
          <p:cNvPr id="1030" name="Picture 6" descr="http://vignette3.wikia.nocookie.net/rwby-fanon/images/8/8e/Glass-of-Milk.png/revision/latest?cb=20130820021443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420888"/>
            <a:ext cx="1392089" cy="1811560"/>
          </a:xfrm>
          <a:prstGeom prst="rect">
            <a:avLst/>
          </a:prstGeom>
          <a:noFill/>
        </p:spPr>
      </p:pic>
      <p:pic>
        <p:nvPicPr>
          <p:cNvPr id="1032" name="Picture 8" descr="http://www.cliparthut.com/clip-arts/1028/tv-clip-art-1028530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1268760"/>
            <a:ext cx="2688233" cy="2175025"/>
          </a:xfrm>
          <a:prstGeom prst="rect">
            <a:avLst/>
          </a:prstGeom>
          <a:noFill/>
        </p:spPr>
      </p:pic>
      <p:pic>
        <p:nvPicPr>
          <p:cNvPr id="1034" name="Picture 10" descr="http://cliparts.co/cliparts/8cz/nLo/8cznLo5ji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4941168"/>
            <a:ext cx="1464097" cy="1702338"/>
          </a:xfrm>
          <a:prstGeom prst="rect">
            <a:avLst/>
          </a:prstGeom>
          <a:noFill/>
        </p:spPr>
      </p:pic>
      <p:pic>
        <p:nvPicPr>
          <p:cNvPr id="1036" name="Picture 12" descr="http://images.clipartpanda.com/yellow-moon-clipart-yellow-moon-hi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5013176"/>
            <a:ext cx="1461542" cy="1641103"/>
          </a:xfrm>
          <a:prstGeom prst="rect">
            <a:avLst/>
          </a:prstGeom>
          <a:noFill/>
        </p:spPr>
      </p:pic>
      <p:pic>
        <p:nvPicPr>
          <p:cNvPr id="1038" name="Picture 14" descr="http://images.clipartpanda.com/number-clip-art-acexRjdc4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3140968"/>
            <a:ext cx="1605997" cy="1728192"/>
          </a:xfrm>
          <a:prstGeom prst="rect">
            <a:avLst/>
          </a:prstGeom>
          <a:noFill/>
        </p:spPr>
      </p:pic>
      <p:pic>
        <p:nvPicPr>
          <p:cNvPr id="1040" name="Picture 16" descr="http://www.clipartlord.com/wp-content/uploads/2014/05/watch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352" y="4293096"/>
            <a:ext cx="1071389" cy="1747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124744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p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" name="Picture 7" descr="MCj0434539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2403214" cy="115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images.clipartpanda.com/spade-clipart-shovel-md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501008"/>
            <a:ext cx="1385243" cy="2316566"/>
          </a:xfrm>
          <a:prstGeom prst="rect">
            <a:avLst/>
          </a:prstGeom>
          <a:noFill/>
        </p:spPr>
      </p:pic>
      <p:pic>
        <p:nvPicPr>
          <p:cNvPr id="2054" name="Picture 6" descr="http://www.clipartlord.com/wp-content/uploads/2013/04/peacock2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780928"/>
            <a:ext cx="2680742" cy="1901196"/>
          </a:xfrm>
          <a:prstGeom prst="rect">
            <a:avLst/>
          </a:prstGeom>
          <a:noFill/>
        </p:spPr>
      </p:pic>
      <p:pic>
        <p:nvPicPr>
          <p:cNvPr id="2056" name="Picture 8" descr="http://images.clipartpanda.com/doll-clipart-cute_dolly_clipar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54835"/>
            <a:ext cx="1594048" cy="2303165"/>
          </a:xfrm>
          <a:prstGeom prst="rect">
            <a:avLst/>
          </a:prstGeom>
          <a:noFill/>
        </p:spPr>
      </p:pic>
      <p:pic>
        <p:nvPicPr>
          <p:cNvPr id="2058" name="Picture 10" descr="http://images.clipartpanda.com/bottle-20clip-20art-wine-bottl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2780928"/>
            <a:ext cx="1763422" cy="2492896"/>
          </a:xfrm>
          <a:prstGeom prst="rect">
            <a:avLst/>
          </a:prstGeom>
          <a:noFill/>
        </p:spPr>
      </p:pic>
      <p:pic>
        <p:nvPicPr>
          <p:cNvPr id="2060" name="Picture 12" descr="http://images.clipartpanda.com/ball-20clip-20art-di8GpR8i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1772816"/>
            <a:ext cx="1330533" cy="1340768"/>
          </a:xfrm>
          <a:prstGeom prst="rect">
            <a:avLst/>
          </a:prstGeom>
          <a:noFill/>
        </p:spPr>
      </p:pic>
      <p:pic>
        <p:nvPicPr>
          <p:cNvPr id="2062" name="Picture 14" descr="http://dog-pictures.clipartonline.net/_/rsrc/1383848219294/cartoon-puppy-dogs/Dog_Cartoon_Image-3.png?height=320&amp;width=3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4581128"/>
            <a:ext cx="1968153" cy="1968154"/>
          </a:xfrm>
          <a:prstGeom prst="rect">
            <a:avLst/>
          </a:prstGeom>
          <a:noFill/>
        </p:spPr>
      </p:pic>
      <p:pic>
        <p:nvPicPr>
          <p:cNvPr id="2064" name="Picture 16" descr="http://www.webweaver.nu/clipart/img/entertainment/music/grand-piano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4509120"/>
            <a:ext cx="1963316" cy="2030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268760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a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8" descr="http://images.clipartpanda.com/airplane-clipart-no-background-airplane-clipart-2.jp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229200"/>
            <a:ext cx="3278076" cy="1440160"/>
          </a:xfrm>
          <a:prstGeom prst="rect">
            <a:avLst/>
          </a:prstGeom>
          <a:noFill/>
        </p:spPr>
      </p:pic>
      <p:pic>
        <p:nvPicPr>
          <p:cNvPr id="5" name="Picture 12" descr="MCj0435648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412776"/>
            <a:ext cx="1520502" cy="14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images.clipartpanda.com/carnage-clipart-72729-anchor-clip-art.jp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1340768"/>
            <a:ext cx="1452070" cy="1800200"/>
          </a:xfrm>
          <a:prstGeom prst="rect">
            <a:avLst/>
          </a:prstGeom>
          <a:noFill/>
        </p:spPr>
      </p:pic>
      <p:pic>
        <p:nvPicPr>
          <p:cNvPr id="19460" name="Picture 4" descr="http://www.webweaver.nu/clipart/img/misc/angels/blonde-angel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996952"/>
            <a:ext cx="2726585" cy="1859554"/>
          </a:xfrm>
          <a:prstGeom prst="rect">
            <a:avLst/>
          </a:prstGeom>
          <a:noFill/>
        </p:spPr>
      </p:pic>
      <p:pic>
        <p:nvPicPr>
          <p:cNvPr id="19462" name="Picture 6" descr="http://images.clipartpanda.com/table-clip-art-tabl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3501008"/>
            <a:ext cx="2160240" cy="1739943"/>
          </a:xfrm>
          <a:prstGeom prst="rect">
            <a:avLst/>
          </a:prstGeom>
          <a:noFill/>
        </p:spPr>
      </p:pic>
      <p:pic>
        <p:nvPicPr>
          <p:cNvPr id="19466" name="Picture 10" descr="http://images.clipartpanda.com/clipart-car-ncEgg5ec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5163251"/>
            <a:ext cx="3240360" cy="1694749"/>
          </a:xfrm>
          <a:prstGeom prst="rect">
            <a:avLst/>
          </a:prstGeom>
          <a:noFill/>
        </p:spPr>
      </p:pic>
      <p:pic>
        <p:nvPicPr>
          <p:cNvPr id="19468" name="Picture 12" descr="http://www.clipartlord.com/wp-content/uploads/2014/11/carrots1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312" y="2780928"/>
            <a:ext cx="1341767" cy="2663205"/>
          </a:xfrm>
          <a:prstGeom prst="rect">
            <a:avLst/>
          </a:prstGeom>
          <a:noFill/>
        </p:spPr>
      </p:pic>
      <p:pic>
        <p:nvPicPr>
          <p:cNvPr id="19470" name="Picture 14" descr="http://www.clipartlord.com/wp-content/uploads/2013/07/tomato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8184" y="3861048"/>
            <a:ext cx="1187252" cy="1187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70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3888" y="1268760"/>
            <a:ext cx="1872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j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8436" name="Picture 4" descr="http://cliparts.co/cliparts/ziX/5qk/ziX5qkM4T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3086100" cy="3743325"/>
          </a:xfrm>
          <a:prstGeom prst="rect">
            <a:avLst/>
          </a:prstGeom>
          <a:noFill/>
        </p:spPr>
      </p:pic>
      <p:pic>
        <p:nvPicPr>
          <p:cNvPr id="18438" name="Picture 6" descr="http://www.bellybytes.com/bytes/images/strawberry-yogurt.gif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365104"/>
            <a:ext cx="1666875" cy="2333626"/>
          </a:xfrm>
          <a:prstGeom prst="rect">
            <a:avLst/>
          </a:prstGeom>
          <a:noFill/>
        </p:spPr>
      </p:pic>
      <p:pic>
        <p:nvPicPr>
          <p:cNvPr id="18440" name="Picture 8" descr="http://www.clipartlord.com/wp-content/uploads/2014/11/scissors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734730">
            <a:off x="637021" y="4981172"/>
            <a:ext cx="2956155" cy="1199779"/>
          </a:xfrm>
          <a:prstGeom prst="rect">
            <a:avLst/>
          </a:prstGeom>
          <a:noFill/>
        </p:spPr>
      </p:pic>
      <p:pic>
        <p:nvPicPr>
          <p:cNvPr id="18442" name="Picture 10" descr="http://images.clipartpanda.com/clipart-man-man_dialin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1484784"/>
            <a:ext cx="1466468" cy="2411388"/>
          </a:xfrm>
          <a:prstGeom prst="rect">
            <a:avLst/>
          </a:prstGeom>
          <a:noFill/>
        </p:spPr>
      </p:pic>
      <p:pic>
        <p:nvPicPr>
          <p:cNvPr id="18444" name="Picture 12" descr="http://www.cliparthut.com/clip-arts/443/pink-flowers-clip-art-44304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4005064"/>
            <a:ext cx="1817762" cy="2607228"/>
          </a:xfrm>
          <a:prstGeom prst="rect">
            <a:avLst/>
          </a:prstGeom>
          <a:noFill/>
        </p:spPr>
      </p:pic>
      <p:pic>
        <p:nvPicPr>
          <p:cNvPr id="18446" name="Picture 14" descr="http://images.clipartpanda.com/butterflies-20clipart-9cRRAq6G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2276872"/>
            <a:ext cx="1475284" cy="1475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4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4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6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smtClean="0">
                <a:latin typeface="Comic Sans MS" pitchFamily="66" charset="0"/>
              </a:rPr>
              <a:t>Ikklikkja l-istampi </a:t>
            </a:r>
            <a:r>
              <a:rPr lang="mt-MT" sz="3600" dirty="0" smtClean="0">
                <a:latin typeface="Comic Sans MS" pitchFamily="66" charset="0"/>
              </a:rPr>
              <a:t>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268760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b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11" descr="MCj0436155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340768"/>
            <a:ext cx="1944216" cy="97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images.clipshrine.com/download/wheel/medium-Beach-Ball-66.6-5969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412776"/>
            <a:ext cx="1440160" cy="1440160"/>
          </a:xfrm>
          <a:prstGeom prst="rect">
            <a:avLst/>
          </a:prstGeom>
          <a:noFill/>
        </p:spPr>
      </p:pic>
      <p:pic>
        <p:nvPicPr>
          <p:cNvPr id="21508" name="Picture 4" descr="http://cliparts.co/cliparts/zqT/BaK/zqTBaKAi5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708920"/>
            <a:ext cx="1968153" cy="1968153"/>
          </a:xfrm>
          <a:prstGeom prst="rect">
            <a:avLst/>
          </a:prstGeom>
          <a:noFill/>
        </p:spPr>
      </p:pic>
      <p:pic>
        <p:nvPicPr>
          <p:cNvPr id="21510" name="Picture 6" descr="http://www.clipartlord.com/wp-content/uploads/2014/12/cow17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204864"/>
            <a:ext cx="2771800" cy="2436952"/>
          </a:xfrm>
          <a:prstGeom prst="rect">
            <a:avLst/>
          </a:prstGeom>
          <a:noFill/>
        </p:spPr>
      </p:pic>
      <p:pic>
        <p:nvPicPr>
          <p:cNvPr id="21512" name="Picture 8" descr="http://www.cliparthut.com/clip-arts/1504/there-is-17-blue-blob-free-cliparts-all-used-for-1504228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4653136"/>
            <a:ext cx="2032385" cy="1916832"/>
          </a:xfrm>
          <a:prstGeom prst="rect">
            <a:avLst/>
          </a:prstGeom>
          <a:noFill/>
        </p:spPr>
      </p:pic>
      <p:pic>
        <p:nvPicPr>
          <p:cNvPr id="21514" name="Picture 10" descr="http://gallery.yopriceville.com/var/resizes/Free-Clipart-Pictures/Sun-and-Moon-PNG/Transparent_Smiling_Sun_PNG_Clipart_Picture.png?m=14268432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005064"/>
            <a:ext cx="2040161" cy="2227176"/>
          </a:xfrm>
          <a:prstGeom prst="rect">
            <a:avLst/>
          </a:prstGeom>
          <a:noFill/>
        </p:spPr>
      </p:pic>
      <p:pic>
        <p:nvPicPr>
          <p:cNvPr id="21516" name="Picture 12" descr="http://www.cliparthut.com/clip-arts/857/converse-tennis-shoe-clip-art-85753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5157192"/>
            <a:ext cx="2504879" cy="1472534"/>
          </a:xfrm>
          <a:prstGeom prst="rect">
            <a:avLst/>
          </a:prstGeom>
          <a:noFill/>
        </p:spPr>
      </p:pic>
      <p:pic>
        <p:nvPicPr>
          <p:cNvPr id="21518" name="Picture 14" descr="http://cliparts.co/cliparts/pT7/8y9/pT78y9dpc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581128"/>
            <a:ext cx="2040806" cy="1835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8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9584" y="332656"/>
            <a:ext cx="810670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mt-MT" sz="3600" dirty="0" smtClean="0">
                <a:latin typeface="Comic Sans MS" pitchFamily="66" charset="0"/>
              </a:rPr>
              <a:t>Ikklikkja l-istampi li jibdew bl-ittra :</a:t>
            </a:r>
            <a:endParaRPr lang="en-GB" sz="3600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1268760"/>
            <a:ext cx="986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8800" dirty="0" smtClean="0">
                <a:solidFill>
                  <a:schemeClr val="bg1"/>
                </a:solidFill>
                <a:latin typeface="Comic Sans MS" pitchFamily="66" charset="0"/>
              </a:rPr>
              <a:t>n</a:t>
            </a:r>
            <a:endParaRPr lang="en-GB" sz="8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Picture 9" descr="MCj04390730000[1]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96752"/>
            <a:ext cx="188732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http://www.cliparthut.com/clip-arts/596/wood-burning-clip-art-596054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340768"/>
            <a:ext cx="1800200" cy="2484277"/>
          </a:xfrm>
          <a:prstGeom prst="rect">
            <a:avLst/>
          </a:prstGeom>
          <a:noFill/>
        </p:spPr>
      </p:pic>
      <p:pic>
        <p:nvPicPr>
          <p:cNvPr id="20486" name="Picture 6" descr="http://images.clipartpanda.com/sunglasses-clipart-Ridq8yKi9.png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284984"/>
            <a:ext cx="1944216" cy="1195816"/>
          </a:xfrm>
          <a:prstGeom prst="rect">
            <a:avLst/>
          </a:prstGeom>
          <a:noFill/>
        </p:spPr>
      </p:pic>
      <p:pic>
        <p:nvPicPr>
          <p:cNvPr id="20488" name="Picture 8" descr="http://images.clipartpanda.com/spoon-clip-art-silver_spo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78747">
            <a:off x="3995936" y="2492896"/>
            <a:ext cx="2478661" cy="1130435"/>
          </a:xfrm>
          <a:prstGeom prst="rect">
            <a:avLst/>
          </a:prstGeom>
          <a:noFill/>
        </p:spPr>
      </p:pic>
      <p:pic>
        <p:nvPicPr>
          <p:cNvPr id="20490" name="Picture 10" descr="http://images.clipartpanda.com/clipart-horse-horse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005064"/>
            <a:ext cx="2808312" cy="2250175"/>
          </a:xfrm>
          <a:prstGeom prst="rect">
            <a:avLst/>
          </a:prstGeom>
          <a:noFill/>
        </p:spPr>
      </p:pic>
      <p:pic>
        <p:nvPicPr>
          <p:cNvPr id="20492" name="Picture 12" descr="http://cliparts.co/cliparts/yck/KaX/yckKaXKei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466348"/>
            <a:ext cx="2664296" cy="2195112"/>
          </a:xfrm>
          <a:prstGeom prst="rect">
            <a:avLst/>
          </a:prstGeom>
          <a:noFill/>
        </p:spPr>
      </p:pic>
      <p:pic>
        <p:nvPicPr>
          <p:cNvPr id="20494" name="Picture 14" descr="http://cliparts.co/cliparts/Bcg/ERn/BcgERn4qi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789040"/>
            <a:ext cx="1680121" cy="2786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"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KEY" val="FSSLWV"/>
  <p:tag name="ISPRING_RESOURCE_PATHS_HASH_PRESENTER" val="4ca1d8bda2ef1d829c72f6aec39829857bd517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197</Words>
  <Application>Microsoft Office PowerPoint</Application>
  <PresentationFormat>On-screen Show (4:3)</PresentationFormat>
  <Paragraphs>58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josette baldacchino</dc:creator>
  <cp:lastModifiedBy>User</cp:lastModifiedBy>
  <cp:revision>77</cp:revision>
  <dcterms:created xsi:type="dcterms:W3CDTF">2015-11-13T08:39:03Z</dcterms:created>
  <dcterms:modified xsi:type="dcterms:W3CDTF">2015-11-18T10:33:03Z</dcterms:modified>
</cp:coreProperties>
</file>